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6" r:id="rId3"/>
    <p:sldId id="256" r:id="rId4"/>
    <p:sldId id="261" r:id="rId5"/>
    <p:sldId id="264" r:id="rId6"/>
    <p:sldId id="260" r:id="rId7"/>
    <p:sldId id="273" r:id="rId8"/>
    <p:sldId id="269" r:id="rId9"/>
    <p:sldId id="270" r:id="rId10"/>
    <p:sldId id="271" r:id="rId11"/>
    <p:sldId id="274" r:id="rId12"/>
    <p:sldId id="283" r:id="rId13"/>
    <p:sldId id="282" r:id="rId14"/>
    <p:sldId id="280" r:id="rId15"/>
    <p:sldId id="279" r:id="rId16"/>
    <p:sldId id="276" r:id="rId17"/>
    <p:sldId id="285" r:id="rId18"/>
    <p:sldId id="277" r:id="rId19"/>
    <p:sldId id="278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C7E7"/>
    <a:srgbClr val="08A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image" Target="../media/image10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image" Target="../media/image10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4E826-D35B-4B3B-87C6-DAE7655055C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12019CA4-D3F5-472A-9D0C-45E4720B4E94}">
      <dgm:prSet phldrT="[Testo]" phldr="1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083E048F-EC0B-44B6-9A8F-FEAAFAF3B0F0}" type="parTrans" cxnId="{6E551913-AF35-4C48-9924-173E46224737}">
      <dgm:prSet/>
      <dgm:spPr/>
      <dgm:t>
        <a:bodyPr/>
        <a:lstStyle/>
        <a:p>
          <a:endParaRPr lang="it-IT"/>
        </a:p>
      </dgm:t>
    </dgm:pt>
    <dgm:pt modelId="{BD067A96-7A9E-4A54-B263-A1466C9392E6}" type="sibTrans" cxnId="{6E551913-AF35-4C48-9924-173E46224737}">
      <dgm:prSet/>
      <dgm:spPr/>
      <dgm:t>
        <a:bodyPr/>
        <a:lstStyle/>
        <a:p>
          <a:endParaRPr lang="it-IT"/>
        </a:p>
      </dgm:t>
    </dgm:pt>
    <dgm:pt modelId="{A0AE990C-1ACC-4189-9D2B-8D4618A7EB0F}">
      <dgm:prSet phldrT="[Testo]" phldr="1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it-IT" dirty="0"/>
        </a:p>
      </dgm:t>
    </dgm:pt>
    <dgm:pt modelId="{428EF437-8610-4D4B-925F-72CF744E7EDC}" type="parTrans" cxnId="{2812C649-4307-4E0C-9EBC-59910E2CB2F0}">
      <dgm:prSet/>
      <dgm:spPr/>
      <dgm:t>
        <a:bodyPr/>
        <a:lstStyle/>
        <a:p>
          <a:endParaRPr lang="it-IT"/>
        </a:p>
      </dgm:t>
    </dgm:pt>
    <dgm:pt modelId="{14B94A67-F122-4271-9079-BB26445979DA}" type="sibTrans" cxnId="{2812C649-4307-4E0C-9EBC-59910E2CB2F0}">
      <dgm:prSet/>
      <dgm:spPr/>
      <dgm:t>
        <a:bodyPr/>
        <a:lstStyle/>
        <a:p>
          <a:endParaRPr lang="it-IT"/>
        </a:p>
      </dgm:t>
    </dgm:pt>
    <dgm:pt modelId="{39A2C95B-330A-4263-9F3C-89039C1445D0}">
      <dgm:prSet phldrT="[Testo]" phldr="1"/>
      <dgm:spPr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</dgm:spPr>
      <dgm:t>
        <a:bodyPr/>
        <a:lstStyle/>
        <a:p>
          <a:endParaRPr lang="it-IT" dirty="0"/>
        </a:p>
      </dgm:t>
    </dgm:pt>
    <dgm:pt modelId="{392EE590-07A1-44E6-9894-5F6276A05963}" type="parTrans" cxnId="{B7E3CE69-1C3C-48DD-B2AB-B06C8B87786A}">
      <dgm:prSet/>
      <dgm:spPr/>
      <dgm:t>
        <a:bodyPr/>
        <a:lstStyle/>
        <a:p>
          <a:endParaRPr lang="it-IT"/>
        </a:p>
      </dgm:t>
    </dgm:pt>
    <dgm:pt modelId="{BE92AC76-C673-45B8-9079-F1E2136BE018}" type="sibTrans" cxnId="{B7E3CE69-1C3C-48DD-B2AB-B06C8B87786A}">
      <dgm:prSet/>
      <dgm:spPr/>
      <dgm:t>
        <a:bodyPr/>
        <a:lstStyle/>
        <a:p>
          <a:endParaRPr lang="it-IT"/>
        </a:p>
      </dgm:t>
    </dgm:pt>
    <dgm:pt modelId="{8DAB3850-E4D0-454C-8307-C31B91B60B75}">
      <dgm:prSet phldrT="[Testo]" phldr="1"/>
      <dgm:spPr>
        <a:blipFill rotWithShape="0">
          <a:blip xmlns:r="http://schemas.openxmlformats.org/officeDocument/2006/relationships" r:embed="rId4"/>
          <a:srcRect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23C8108C-6C5F-466E-9778-922ABB88C949}" type="parTrans" cxnId="{3BD89A36-18F3-4F6E-8327-BE6614E45C21}">
      <dgm:prSet/>
      <dgm:spPr/>
      <dgm:t>
        <a:bodyPr/>
        <a:lstStyle/>
        <a:p>
          <a:endParaRPr lang="it-IT"/>
        </a:p>
      </dgm:t>
    </dgm:pt>
    <dgm:pt modelId="{D1BA7F34-ABCA-4E53-A054-1C659D16D976}" type="sibTrans" cxnId="{3BD89A36-18F3-4F6E-8327-BE6614E45C21}">
      <dgm:prSet/>
      <dgm:spPr/>
      <dgm:t>
        <a:bodyPr/>
        <a:lstStyle/>
        <a:p>
          <a:endParaRPr lang="it-IT"/>
        </a:p>
      </dgm:t>
    </dgm:pt>
    <dgm:pt modelId="{05ADCF49-6B15-4EDE-BB46-74826D1E3729}">
      <dgm:prSet/>
      <dgm:spPr>
        <a:blipFill rotWithShape="0">
          <a:blip xmlns:r="http://schemas.openxmlformats.org/officeDocument/2006/relationships" r:embed="rId5"/>
          <a:srcRect/>
          <a:stretch>
            <a:fillRect l="-35000" r="-35000"/>
          </a:stretch>
        </a:blipFill>
      </dgm:spPr>
      <dgm:t>
        <a:bodyPr/>
        <a:lstStyle/>
        <a:p>
          <a:endParaRPr lang="it-IT"/>
        </a:p>
      </dgm:t>
    </dgm:pt>
    <dgm:pt modelId="{86F9E5B4-8AA8-4934-9806-36ADEB126A4F}" type="parTrans" cxnId="{4EBE7405-B30E-4DF4-8DE0-81352A7C22F2}">
      <dgm:prSet/>
      <dgm:spPr/>
      <dgm:t>
        <a:bodyPr/>
        <a:lstStyle/>
        <a:p>
          <a:endParaRPr lang="it-IT"/>
        </a:p>
      </dgm:t>
    </dgm:pt>
    <dgm:pt modelId="{1B7DFBB8-9CD6-4A92-B53E-3995F0B7A197}" type="sibTrans" cxnId="{4EBE7405-B30E-4DF4-8DE0-81352A7C22F2}">
      <dgm:prSet/>
      <dgm:spPr/>
      <dgm:t>
        <a:bodyPr/>
        <a:lstStyle/>
        <a:p>
          <a:endParaRPr lang="it-IT"/>
        </a:p>
      </dgm:t>
    </dgm:pt>
    <dgm:pt modelId="{63322F86-75D4-4BB5-A9AA-D2227937989C}">
      <dgm:prSet/>
      <dgm:spPr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it-IT"/>
        </a:p>
      </dgm:t>
    </dgm:pt>
    <dgm:pt modelId="{0A813EF0-2337-4857-B6FD-B08164ECD94E}" type="parTrans" cxnId="{50C2A1A3-6650-4A1E-BB25-E431BDD77FA7}">
      <dgm:prSet/>
      <dgm:spPr/>
      <dgm:t>
        <a:bodyPr/>
        <a:lstStyle/>
        <a:p>
          <a:endParaRPr lang="it-IT"/>
        </a:p>
      </dgm:t>
    </dgm:pt>
    <dgm:pt modelId="{65A26B5D-DB82-4EEB-A4DB-A8F1FC366E65}" type="sibTrans" cxnId="{50C2A1A3-6650-4A1E-BB25-E431BDD77FA7}">
      <dgm:prSet/>
      <dgm:spPr/>
      <dgm:t>
        <a:bodyPr/>
        <a:lstStyle/>
        <a:p>
          <a:endParaRPr lang="it-IT"/>
        </a:p>
      </dgm:t>
    </dgm:pt>
    <dgm:pt modelId="{0C3E1E58-E458-4D8E-843A-BFDDA428C894}">
      <dgm:prSet/>
      <dgm:spPr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it-IT"/>
        </a:p>
      </dgm:t>
    </dgm:pt>
    <dgm:pt modelId="{5B41A6F1-C35C-4F28-B79C-E4CDC86C1182}" type="parTrans" cxnId="{300D1891-DB49-4885-9E31-8A90E4DBA7BC}">
      <dgm:prSet/>
      <dgm:spPr/>
      <dgm:t>
        <a:bodyPr/>
        <a:lstStyle/>
        <a:p>
          <a:endParaRPr lang="it-IT"/>
        </a:p>
      </dgm:t>
    </dgm:pt>
    <dgm:pt modelId="{18083066-B6D1-4F9C-BBE6-81AC1E49FEB8}" type="sibTrans" cxnId="{300D1891-DB49-4885-9E31-8A90E4DBA7BC}">
      <dgm:prSet/>
      <dgm:spPr/>
      <dgm:t>
        <a:bodyPr/>
        <a:lstStyle/>
        <a:p>
          <a:endParaRPr lang="it-IT"/>
        </a:p>
      </dgm:t>
    </dgm:pt>
    <dgm:pt modelId="{AB5F8626-8EB5-4178-9461-A83DEF93C143}">
      <dgm:prSet phldrT="[Testo]"/>
      <dgm:spPr>
        <a:blipFill rotWithShape="0">
          <a:blip xmlns:r="http://schemas.openxmlformats.org/officeDocument/2006/relationships" r:embed="rId8"/>
          <a:srcRect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9DDAF0C3-1B5A-4918-9D5A-69A4409AA7A6}" type="sibTrans" cxnId="{34FC9C65-7F79-4F80-9971-D81B56B0E4B9}">
      <dgm:prSet/>
      <dgm:spPr/>
      <dgm:t>
        <a:bodyPr/>
        <a:lstStyle/>
        <a:p>
          <a:endParaRPr lang="it-IT"/>
        </a:p>
      </dgm:t>
    </dgm:pt>
    <dgm:pt modelId="{1614EF59-016D-4977-AB68-E585AD62D789}" type="parTrans" cxnId="{34FC9C65-7F79-4F80-9971-D81B56B0E4B9}">
      <dgm:prSet/>
      <dgm:spPr/>
      <dgm:t>
        <a:bodyPr/>
        <a:lstStyle/>
        <a:p>
          <a:endParaRPr lang="it-IT"/>
        </a:p>
      </dgm:t>
    </dgm:pt>
    <dgm:pt modelId="{400B43BE-9322-4EC7-A25E-4D8259FC2B62}" type="pres">
      <dgm:prSet presAssocID="{4694E826-D35B-4B3B-87C6-DAE7655055C7}" presName="cycle" presStyleCnt="0">
        <dgm:presLayoutVars>
          <dgm:dir/>
          <dgm:resizeHandles val="exact"/>
        </dgm:presLayoutVars>
      </dgm:prSet>
      <dgm:spPr/>
    </dgm:pt>
    <dgm:pt modelId="{381F2F57-9FC3-434A-B56F-A40D72B07246}" type="pres">
      <dgm:prSet presAssocID="{AB5F8626-8EB5-4178-9461-A83DEF93C143}" presName="node" presStyleLbl="node1" presStyleIdx="0" presStyleCnt="8">
        <dgm:presLayoutVars>
          <dgm:bulletEnabled val="1"/>
        </dgm:presLayoutVars>
      </dgm:prSet>
      <dgm:spPr/>
    </dgm:pt>
    <dgm:pt modelId="{4A50FF1C-2DA6-4441-830E-2FDBFD186F10}" type="pres">
      <dgm:prSet presAssocID="{9DDAF0C3-1B5A-4918-9D5A-69A4409AA7A6}" presName="sibTrans" presStyleLbl="sibTrans2D1" presStyleIdx="0" presStyleCnt="8"/>
      <dgm:spPr/>
    </dgm:pt>
    <dgm:pt modelId="{FBCECA6C-6B91-48E1-A175-ED1D08AB1691}" type="pres">
      <dgm:prSet presAssocID="{9DDAF0C3-1B5A-4918-9D5A-69A4409AA7A6}" presName="connectorText" presStyleLbl="sibTrans2D1" presStyleIdx="0" presStyleCnt="8"/>
      <dgm:spPr/>
    </dgm:pt>
    <dgm:pt modelId="{B85A3C89-1D95-4CB7-9F62-5ED60558883D}" type="pres">
      <dgm:prSet presAssocID="{12019CA4-D3F5-472A-9D0C-45E4720B4E94}" presName="node" presStyleLbl="node1" presStyleIdx="1" presStyleCnt="8" custScaleX="94372" custScaleY="86350">
        <dgm:presLayoutVars>
          <dgm:bulletEnabled val="1"/>
        </dgm:presLayoutVars>
      </dgm:prSet>
      <dgm:spPr/>
    </dgm:pt>
    <dgm:pt modelId="{54EC0B36-861F-4A01-80B5-7DE014FDA932}" type="pres">
      <dgm:prSet presAssocID="{BD067A96-7A9E-4A54-B263-A1466C9392E6}" presName="sibTrans" presStyleLbl="sibTrans2D1" presStyleIdx="1" presStyleCnt="8"/>
      <dgm:spPr/>
    </dgm:pt>
    <dgm:pt modelId="{798822B3-CCE4-4533-82CB-02A01A461A4F}" type="pres">
      <dgm:prSet presAssocID="{BD067A96-7A9E-4A54-B263-A1466C9392E6}" presName="connectorText" presStyleLbl="sibTrans2D1" presStyleIdx="1" presStyleCnt="8"/>
      <dgm:spPr/>
    </dgm:pt>
    <dgm:pt modelId="{43ED6D2B-EEEF-4ED0-9630-263AF8285E9F}" type="pres">
      <dgm:prSet presAssocID="{A0AE990C-1ACC-4189-9D2B-8D4618A7EB0F}" presName="node" presStyleLbl="node1" presStyleIdx="2" presStyleCnt="8" custScaleX="100227" custScaleY="72824" custRadScaleRad="108252" custRadScaleInc="-26419">
        <dgm:presLayoutVars>
          <dgm:bulletEnabled val="1"/>
        </dgm:presLayoutVars>
      </dgm:prSet>
      <dgm:spPr/>
    </dgm:pt>
    <dgm:pt modelId="{8396E8D6-7E9E-497D-BD2C-DFB4DD2971AE}" type="pres">
      <dgm:prSet presAssocID="{14B94A67-F122-4271-9079-BB26445979DA}" presName="sibTrans" presStyleLbl="sibTrans2D1" presStyleIdx="2" presStyleCnt="8" custLinFactNeighborX="2057" custLinFactNeighborY="-22187"/>
      <dgm:spPr/>
    </dgm:pt>
    <dgm:pt modelId="{5B175ABC-AD1F-4C2D-8DF1-5E8BF0720165}" type="pres">
      <dgm:prSet presAssocID="{14B94A67-F122-4271-9079-BB26445979DA}" presName="connectorText" presStyleLbl="sibTrans2D1" presStyleIdx="2" presStyleCnt="8"/>
      <dgm:spPr/>
    </dgm:pt>
    <dgm:pt modelId="{0DB54BE9-1FC0-48F0-9EF3-751E71730EA5}" type="pres">
      <dgm:prSet presAssocID="{39A2C95B-330A-4263-9F3C-89039C1445D0}" presName="node" presStyleLbl="node1" presStyleIdx="3" presStyleCnt="8" custScaleX="94657" custScaleY="84290" custRadScaleRad="109788" custRadScaleInc="-57934">
        <dgm:presLayoutVars>
          <dgm:bulletEnabled val="1"/>
        </dgm:presLayoutVars>
      </dgm:prSet>
      <dgm:spPr/>
    </dgm:pt>
    <dgm:pt modelId="{6248D4B3-AB42-41A1-9F77-1E4CE88D5155}" type="pres">
      <dgm:prSet presAssocID="{BE92AC76-C673-45B8-9079-F1E2136BE018}" presName="sibTrans" presStyleLbl="sibTrans2D1" presStyleIdx="3" presStyleCnt="8" custLinFactNeighborX="33363" custLinFactNeighborY="65286"/>
      <dgm:spPr/>
    </dgm:pt>
    <dgm:pt modelId="{0D9854C0-3308-44D9-AE6B-F8625038344C}" type="pres">
      <dgm:prSet presAssocID="{BE92AC76-C673-45B8-9079-F1E2136BE018}" presName="connectorText" presStyleLbl="sibTrans2D1" presStyleIdx="3" presStyleCnt="8"/>
      <dgm:spPr/>
    </dgm:pt>
    <dgm:pt modelId="{8F622B73-84EC-4331-8B89-D4087B291CF7}" type="pres">
      <dgm:prSet presAssocID="{8DAB3850-E4D0-454C-8307-C31B91B60B75}" presName="node" presStyleLbl="node1" presStyleIdx="4" presStyleCnt="8">
        <dgm:presLayoutVars>
          <dgm:bulletEnabled val="1"/>
        </dgm:presLayoutVars>
      </dgm:prSet>
      <dgm:spPr/>
    </dgm:pt>
    <dgm:pt modelId="{4EE6F04D-E72D-411A-B0A1-F1CA10DB56F8}" type="pres">
      <dgm:prSet presAssocID="{D1BA7F34-ABCA-4E53-A054-1C659D16D976}" presName="sibTrans" presStyleLbl="sibTrans2D1" presStyleIdx="4" presStyleCnt="8" custAng="4020000" custFlipHor="1" custScaleX="44456" custScaleY="86716" custLinFactNeighborX="-84756" custLinFactNeighborY="-110"/>
      <dgm:spPr/>
    </dgm:pt>
    <dgm:pt modelId="{9A263C21-68B4-4071-AEF8-6B146DFF2BAC}" type="pres">
      <dgm:prSet presAssocID="{D1BA7F34-ABCA-4E53-A054-1C659D16D976}" presName="connectorText" presStyleLbl="sibTrans2D1" presStyleIdx="4" presStyleCnt="8"/>
      <dgm:spPr/>
    </dgm:pt>
    <dgm:pt modelId="{30639429-C7E0-4481-91AE-36C8B44D3593}" type="pres">
      <dgm:prSet presAssocID="{05ADCF49-6B15-4EDE-BB46-74826D1E3729}" presName="node" presStyleLbl="node1" presStyleIdx="5" presStyleCnt="8" custScaleX="86571" custScaleY="73528" custRadScaleRad="105558" custRadScaleInc="98325">
        <dgm:presLayoutVars>
          <dgm:bulletEnabled val="1"/>
        </dgm:presLayoutVars>
      </dgm:prSet>
      <dgm:spPr/>
    </dgm:pt>
    <dgm:pt modelId="{2DDC0020-93BC-4244-A2AC-E73EC9D9EFED}" type="pres">
      <dgm:prSet presAssocID="{1B7DFBB8-9CD6-4A92-B53E-3995F0B7A197}" presName="sibTrans" presStyleLbl="sibTrans2D1" presStyleIdx="5" presStyleCnt="8" custLinFactNeighborX="-16598" custLinFactNeighborY="-24224"/>
      <dgm:spPr/>
    </dgm:pt>
    <dgm:pt modelId="{07EDF86F-8306-4483-A527-DA4B68092E05}" type="pres">
      <dgm:prSet presAssocID="{1B7DFBB8-9CD6-4A92-B53E-3995F0B7A197}" presName="connectorText" presStyleLbl="sibTrans2D1" presStyleIdx="5" presStyleCnt="8"/>
      <dgm:spPr/>
    </dgm:pt>
    <dgm:pt modelId="{61562FFF-6DCF-48AF-981D-5648BA93049B}" type="pres">
      <dgm:prSet presAssocID="{63322F86-75D4-4BB5-A9AA-D2227937989C}" presName="node" presStyleLbl="node1" presStyleIdx="6" presStyleCnt="8" custRadScaleRad="99752" custRadScaleInc="59425">
        <dgm:presLayoutVars>
          <dgm:bulletEnabled val="1"/>
        </dgm:presLayoutVars>
      </dgm:prSet>
      <dgm:spPr/>
    </dgm:pt>
    <dgm:pt modelId="{BD93EFF0-6D94-455B-A909-F5A8851D57A5}" type="pres">
      <dgm:prSet presAssocID="{65A26B5D-DB82-4EEB-A4DB-A8F1FC366E65}" presName="sibTrans" presStyleLbl="sibTrans2D1" presStyleIdx="6" presStyleCnt="8" custLinFactNeighborX="-38117" custLinFactNeighborY="6445"/>
      <dgm:spPr/>
    </dgm:pt>
    <dgm:pt modelId="{2FA03ECA-1243-4E2C-8C90-A9608E7AE6B6}" type="pres">
      <dgm:prSet presAssocID="{65A26B5D-DB82-4EEB-A4DB-A8F1FC366E65}" presName="connectorText" presStyleLbl="sibTrans2D1" presStyleIdx="6" presStyleCnt="8"/>
      <dgm:spPr/>
    </dgm:pt>
    <dgm:pt modelId="{9D1D1E8B-7C17-4C5C-83A9-64C4F796672B}" type="pres">
      <dgm:prSet presAssocID="{0C3E1E58-E458-4D8E-843A-BFDDA428C894}" presName="node" presStyleLbl="node1" presStyleIdx="7" presStyleCnt="8" custScaleX="81185" custScaleY="69856" custRadScaleRad="96455" custRadScaleInc="27800">
        <dgm:presLayoutVars>
          <dgm:bulletEnabled val="1"/>
        </dgm:presLayoutVars>
      </dgm:prSet>
      <dgm:spPr/>
    </dgm:pt>
    <dgm:pt modelId="{4012C07B-89E0-43F7-A1AB-98463982CFEB}" type="pres">
      <dgm:prSet presAssocID="{18083066-B6D1-4F9C-BBE6-81AC1E49FEB8}" presName="sibTrans" presStyleLbl="sibTrans2D1" presStyleIdx="7" presStyleCnt="8"/>
      <dgm:spPr/>
    </dgm:pt>
    <dgm:pt modelId="{7E24A162-5610-4DF3-AC11-B6FA2DB45861}" type="pres">
      <dgm:prSet presAssocID="{18083066-B6D1-4F9C-BBE6-81AC1E49FEB8}" presName="connectorText" presStyleLbl="sibTrans2D1" presStyleIdx="7" presStyleCnt="8"/>
      <dgm:spPr/>
    </dgm:pt>
  </dgm:ptLst>
  <dgm:cxnLst>
    <dgm:cxn modelId="{4EBE7405-B30E-4DF4-8DE0-81352A7C22F2}" srcId="{4694E826-D35B-4B3B-87C6-DAE7655055C7}" destId="{05ADCF49-6B15-4EDE-BB46-74826D1E3729}" srcOrd="5" destOrd="0" parTransId="{86F9E5B4-8AA8-4934-9806-36ADEB126A4F}" sibTransId="{1B7DFBB8-9CD6-4A92-B53E-3995F0B7A197}"/>
    <dgm:cxn modelId="{6E551913-AF35-4C48-9924-173E46224737}" srcId="{4694E826-D35B-4B3B-87C6-DAE7655055C7}" destId="{12019CA4-D3F5-472A-9D0C-45E4720B4E94}" srcOrd="1" destOrd="0" parTransId="{083E048F-EC0B-44B6-9A8F-FEAAFAF3B0F0}" sibTransId="{BD067A96-7A9E-4A54-B263-A1466C9392E6}"/>
    <dgm:cxn modelId="{E602F915-54A8-4063-9E27-E8702FEF6440}" type="presOf" srcId="{1B7DFBB8-9CD6-4A92-B53E-3995F0B7A197}" destId="{2DDC0020-93BC-4244-A2AC-E73EC9D9EFED}" srcOrd="0" destOrd="0" presId="urn:microsoft.com/office/officeart/2005/8/layout/cycle2"/>
    <dgm:cxn modelId="{A8DEE91C-814A-4238-AAED-FE2772D3EE76}" type="presOf" srcId="{4694E826-D35B-4B3B-87C6-DAE7655055C7}" destId="{400B43BE-9322-4EC7-A25E-4D8259FC2B62}" srcOrd="0" destOrd="0" presId="urn:microsoft.com/office/officeart/2005/8/layout/cycle2"/>
    <dgm:cxn modelId="{28A0FC24-011C-45A5-A945-FA3670758112}" type="presOf" srcId="{BE92AC76-C673-45B8-9079-F1E2136BE018}" destId="{0D9854C0-3308-44D9-AE6B-F8625038344C}" srcOrd="1" destOrd="0" presId="urn:microsoft.com/office/officeart/2005/8/layout/cycle2"/>
    <dgm:cxn modelId="{75DC6829-0F8A-465D-AD66-63CCD424515A}" type="presOf" srcId="{9DDAF0C3-1B5A-4918-9D5A-69A4409AA7A6}" destId="{4A50FF1C-2DA6-4441-830E-2FDBFD186F10}" srcOrd="0" destOrd="0" presId="urn:microsoft.com/office/officeart/2005/8/layout/cycle2"/>
    <dgm:cxn modelId="{44321C2B-2CA0-4CB3-94FE-AFB34F52D7F3}" type="presOf" srcId="{14B94A67-F122-4271-9079-BB26445979DA}" destId="{8396E8D6-7E9E-497D-BD2C-DFB4DD2971AE}" srcOrd="0" destOrd="0" presId="urn:microsoft.com/office/officeart/2005/8/layout/cycle2"/>
    <dgm:cxn modelId="{C223C335-5F69-4A4D-BF68-56D06DB871BC}" type="presOf" srcId="{18083066-B6D1-4F9C-BBE6-81AC1E49FEB8}" destId="{7E24A162-5610-4DF3-AC11-B6FA2DB45861}" srcOrd="1" destOrd="0" presId="urn:microsoft.com/office/officeart/2005/8/layout/cycle2"/>
    <dgm:cxn modelId="{3BD89A36-18F3-4F6E-8327-BE6614E45C21}" srcId="{4694E826-D35B-4B3B-87C6-DAE7655055C7}" destId="{8DAB3850-E4D0-454C-8307-C31B91B60B75}" srcOrd="4" destOrd="0" parTransId="{23C8108C-6C5F-466E-9778-922ABB88C949}" sibTransId="{D1BA7F34-ABCA-4E53-A054-1C659D16D976}"/>
    <dgm:cxn modelId="{1AC7723D-D8C6-45BA-B0DC-37093072FD5C}" type="presOf" srcId="{9DDAF0C3-1B5A-4918-9D5A-69A4409AA7A6}" destId="{FBCECA6C-6B91-48E1-A175-ED1D08AB1691}" srcOrd="1" destOrd="0" presId="urn:microsoft.com/office/officeart/2005/8/layout/cycle2"/>
    <dgm:cxn modelId="{34FC9C65-7F79-4F80-9971-D81B56B0E4B9}" srcId="{4694E826-D35B-4B3B-87C6-DAE7655055C7}" destId="{AB5F8626-8EB5-4178-9461-A83DEF93C143}" srcOrd="0" destOrd="0" parTransId="{1614EF59-016D-4977-AB68-E585AD62D789}" sibTransId="{9DDAF0C3-1B5A-4918-9D5A-69A4409AA7A6}"/>
    <dgm:cxn modelId="{2812C649-4307-4E0C-9EBC-59910E2CB2F0}" srcId="{4694E826-D35B-4B3B-87C6-DAE7655055C7}" destId="{A0AE990C-1ACC-4189-9D2B-8D4618A7EB0F}" srcOrd="2" destOrd="0" parTransId="{428EF437-8610-4D4B-925F-72CF744E7EDC}" sibTransId="{14B94A67-F122-4271-9079-BB26445979DA}"/>
    <dgm:cxn modelId="{B7E3CE69-1C3C-48DD-B2AB-B06C8B87786A}" srcId="{4694E826-D35B-4B3B-87C6-DAE7655055C7}" destId="{39A2C95B-330A-4263-9F3C-89039C1445D0}" srcOrd="3" destOrd="0" parTransId="{392EE590-07A1-44E6-9894-5F6276A05963}" sibTransId="{BE92AC76-C673-45B8-9079-F1E2136BE018}"/>
    <dgm:cxn modelId="{DEBAEF4C-B2AC-45EE-94B8-FF829C64CAED}" type="presOf" srcId="{8DAB3850-E4D0-454C-8307-C31B91B60B75}" destId="{8F622B73-84EC-4331-8B89-D4087B291CF7}" srcOrd="0" destOrd="0" presId="urn:microsoft.com/office/officeart/2005/8/layout/cycle2"/>
    <dgm:cxn modelId="{25524252-5D48-4A03-A34B-DE6914180990}" type="presOf" srcId="{14B94A67-F122-4271-9079-BB26445979DA}" destId="{5B175ABC-AD1F-4C2D-8DF1-5E8BF0720165}" srcOrd="1" destOrd="0" presId="urn:microsoft.com/office/officeart/2005/8/layout/cycle2"/>
    <dgm:cxn modelId="{0CF09E77-6192-4494-BB18-D6375F08B18A}" type="presOf" srcId="{65A26B5D-DB82-4EEB-A4DB-A8F1FC366E65}" destId="{2FA03ECA-1243-4E2C-8C90-A9608E7AE6B6}" srcOrd="1" destOrd="0" presId="urn:microsoft.com/office/officeart/2005/8/layout/cycle2"/>
    <dgm:cxn modelId="{078F4F88-C8F6-47DE-BCA5-2EE77FF7F173}" type="presOf" srcId="{BD067A96-7A9E-4A54-B263-A1466C9392E6}" destId="{798822B3-CCE4-4533-82CB-02A01A461A4F}" srcOrd="1" destOrd="0" presId="urn:microsoft.com/office/officeart/2005/8/layout/cycle2"/>
    <dgm:cxn modelId="{D78DF58C-CD9C-475A-9518-EE4822DD53C4}" type="presOf" srcId="{12019CA4-D3F5-472A-9D0C-45E4720B4E94}" destId="{B85A3C89-1D95-4CB7-9F62-5ED60558883D}" srcOrd="0" destOrd="0" presId="urn:microsoft.com/office/officeart/2005/8/layout/cycle2"/>
    <dgm:cxn modelId="{3A06558E-6728-4A2D-B2E3-AB1D77B18CBD}" type="presOf" srcId="{A0AE990C-1ACC-4189-9D2B-8D4618A7EB0F}" destId="{43ED6D2B-EEEF-4ED0-9630-263AF8285E9F}" srcOrd="0" destOrd="0" presId="urn:microsoft.com/office/officeart/2005/8/layout/cycle2"/>
    <dgm:cxn modelId="{C4604290-4C78-4E1A-A6FD-6729E9852E39}" type="presOf" srcId="{63322F86-75D4-4BB5-A9AA-D2227937989C}" destId="{61562FFF-6DCF-48AF-981D-5648BA93049B}" srcOrd="0" destOrd="0" presId="urn:microsoft.com/office/officeart/2005/8/layout/cycle2"/>
    <dgm:cxn modelId="{300D1891-DB49-4885-9E31-8A90E4DBA7BC}" srcId="{4694E826-D35B-4B3B-87C6-DAE7655055C7}" destId="{0C3E1E58-E458-4D8E-843A-BFDDA428C894}" srcOrd="7" destOrd="0" parTransId="{5B41A6F1-C35C-4F28-B79C-E4CDC86C1182}" sibTransId="{18083066-B6D1-4F9C-BBE6-81AC1E49FEB8}"/>
    <dgm:cxn modelId="{AC923F99-6731-442C-BBBC-74BE8558979C}" type="presOf" srcId="{1B7DFBB8-9CD6-4A92-B53E-3995F0B7A197}" destId="{07EDF86F-8306-4483-A527-DA4B68092E05}" srcOrd="1" destOrd="0" presId="urn:microsoft.com/office/officeart/2005/8/layout/cycle2"/>
    <dgm:cxn modelId="{A7B5B99D-6930-46FF-BC5E-42AAD89D8C4C}" type="presOf" srcId="{18083066-B6D1-4F9C-BBE6-81AC1E49FEB8}" destId="{4012C07B-89E0-43F7-A1AB-98463982CFEB}" srcOrd="0" destOrd="0" presId="urn:microsoft.com/office/officeart/2005/8/layout/cycle2"/>
    <dgm:cxn modelId="{50C2A1A3-6650-4A1E-BB25-E431BDD77FA7}" srcId="{4694E826-D35B-4B3B-87C6-DAE7655055C7}" destId="{63322F86-75D4-4BB5-A9AA-D2227937989C}" srcOrd="6" destOrd="0" parTransId="{0A813EF0-2337-4857-B6FD-B08164ECD94E}" sibTransId="{65A26B5D-DB82-4EEB-A4DB-A8F1FC366E65}"/>
    <dgm:cxn modelId="{F472FFA6-D8F1-4B44-AB2A-B7BDBEC66D9B}" type="presOf" srcId="{BE92AC76-C673-45B8-9079-F1E2136BE018}" destId="{6248D4B3-AB42-41A1-9F77-1E4CE88D5155}" srcOrd="0" destOrd="0" presId="urn:microsoft.com/office/officeart/2005/8/layout/cycle2"/>
    <dgm:cxn modelId="{48371FBC-E1F5-44F6-A69B-D03A8D6F48A9}" type="presOf" srcId="{39A2C95B-330A-4263-9F3C-89039C1445D0}" destId="{0DB54BE9-1FC0-48F0-9EF3-751E71730EA5}" srcOrd="0" destOrd="0" presId="urn:microsoft.com/office/officeart/2005/8/layout/cycle2"/>
    <dgm:cxn modelId="{F1B653BD-027A-4862-9FA5-4106C6A6A0F0}" type="presOf" srcId="{D1BA7F34-ABCA-4E53-A054-1C659D16D976}" destId="{9A263C21-68B4-4071-AEF8-6B146DFF2BAC}" srcOrd="1" destOrd="0" presId="urn:microsoft.com/office/officeart/2005/8/layout/cycle2"/>
    <dgm:cxn modelId="{41F6FCCB-4D35-473A-9E88-CCC194B88122}" type="presOf" srcId="{D1BA7F34-ABCA-4E53-A054-1C659D16D976}" destId="{4EE6F04D-E72D-411A-B0A1-F1CA10DB56F8}" srcOrd="0" destOrd="0" presId="urn:microsoft.com/office/officeart/2005/8/layout/cycle2"/>
    <dgm:cxn modelId="{69FC5FDA-77A0-4AE0-A545-1879459ACC93}" type="presOf" srcId="{05ADCF49-6B15-4EDE-BB46-74826D1E3729}" destId="{30639429-C7E0-4481-91AE-36C8B44D3593}" srcOrd="0" destOrd="0" presId="urn:microsoft.com/office/officeart/2005/8/layout/cycle2"/>
    <dgm:cxn modelId="{F9F961DF-E30B-46E5-91B8-1DB0E8F743C7}" type="presOf" srcId="{AB5F8626-8EB5-4178-9461-A83DEF93C143}" destId="{381F2F57-9FC3-434A-B56F-A40D72B07246}" srcOrd="0" destOrd="0" presId="urn:microsoft.com/office/officeart/2005/8/layout/cycle2"/>
    <dgm:cxn modelId="{9BC46AEB-196C-442E-8A0B-E157D55BCBBA}" type="presOf" srcId="{65A26B5D-DB82-4EEB-A4DB-A8F1FC366E65}" destId="{BD93EFF0-6D94-455B-A909-F5A8851D57A5}" srcOrd="0" destOrd="0" presId="urn:microsoft.com/office/officeart/2005/8/layout/cycle2"/>
    <dgm:cxn modelId="{7B2DBBF4-41F9-4A08-BBE0-90901153F880}" type="presOf" srcId="{0C3E1E58-E458-4D8E-843A-BFDDA428C894}" destId="{9D1D1E8B-7C17-4C5C-83A9-64C4F796672B}" srcOrd="0" destOrd="0" presId="urn:microsoft.com/office/officeart/2005/8/layout/cycle2"/>
    <dgm:cxn modelId="{D6D944FE-9FB1-4D74-825C-4C993E13F3D2}" type="presOf" srcId="{BD067A96-7A9E-4A54-B263-A1466C9392E6}" destId="{54EC0B36-861F-4A01-80B5-7DE014FDA932}" srcOrd="0" destOrd="0" presId="urn:microsoft.com/office/officeart/2005/8/layout/cycle2"/>
    <dgm:cxn modelId="{DF3B96C6-E61B-43FD-B40E-11A3AD238928}" type="presParOf" srcId="{400B43BE-9322-4EC7-A25E-4D8259FC2B62}" destId="{381F2F57-9FC3-434A-B56F-A40D72B07246}" srcOrd="0" destOrd="0" presId="urn:microsoft.com/office/officeart/2005/8/layout/cycle2"/>
    <dgm:cxn modelId="{9BC56153-98AC-4717-B30C-0AC7ABA1ED38}" type="presParOf" srcId="{400B43BE-9322-4EC7-A25E-4D8259FC2B62}" destId="{4A50FF1C-2DA6-4441-830E-2FDBFD186F10}" srcOrd="1" destOrd="0" presId="urn:microsoft.com/office/officeart/2005/8/layout/cycle2"/>
    <dgm:cxn modelId="{5AAC50F2-2042-4F61-8FC2-62BA6B7BF852}" type="presParOf" srcId="{4A50FF1C-2DA6-4441-830E-2FDBFD186F10}" destId="{FBCECA6C-6B91-48E1-A175-ED1D08AB1691}" srcOrd="0" destOrd="0" presId="urn:microsoft.com/office/officeart/2005/8/layout/cycle2"/>
    <dgm:cxn modelId="{AF8AF9ED-B698-4D22-ADAE-9C46C868A7EC}" type="presParOf" srcId="{400B43BE-9322-4EC7-A25E-4D8259FC2B62}" destId="{B85A3C89-1D95-4CB7-9F62-5ED60558883D}" srcOrd="2" destOrd="0" presId="urn:microsoft.com/office/officeart/2005/8/layout/cycle2"/>
    <dgm:cxn modelId="{53FE7502-6008-463E-ABC2-B47405DD9B99}" type="presParOf" srcId="{400B43BE-9322-4EC7-A25E-4D8259FC2B62}" destId="{54EC0B36-861F-4A01-80B5-7DE014FDA932}" srcOrd="3" destOrd="0" presId="urn:microsoft.com/office/officeart/2005/8/layout/cycle2"/>
    <dgm:cxn modelId="{58C7B682-BDE6-4A7A-9CDE-78CE5629B1CB}" type="presParOf" srcId="{54EC0B36-861F-4A01-80B5-7DE014FDA932}" destId="{798822B3-CCE4-4533-82CB-02A01A461A4F}" srcOrd="0" destOrd="0" presId="urn:microsoft.com/office/officeart/2005/8/layout/cycle2"/>
    <dgm:cxn modelId="{F5411F9C-1C6A-4813-86E5-E35C6868B03A}" type="presParOf" srcId="{400B43BE-9322-4EC7-A25E-4D8259FC2B62}" destId="{43ED6D2B-EEEF-4ED0-9630-263AF8285E9F}" srcOrd="4" destOrd="0" presId="urn:microsoft.com/office/officeart/2005/8/layout/cycle2"/>
    <dgm:cxn modelId="{C546A094-B7DE-4976-822B-FCC5F9DC7EE2}" type="presParOf" srcId="{400B43BE-9322-4EC7-A25E-4D8259FC2B62}" destId="{8396E8D6-7E9E-497D-BD2C-DFB4DD2971AE}" srcOrd="5" destOrd="0" presId="urn:microsoft.com/office/officeart/2005/8/layout/cycle2"/>
    <dgm:cxn modelId="{23BF3E34-B4EB-436A-B607-3363CD919631}" type="presParOf" srcId="{8396E8D6-7E9E-497D-BD2C-DFB4DD2971AE}" destId="{5B175ABC-AD1F-4C2D-8DF1-5E8BF0720165}" srcOrd="0" destOrd="0" presId="urn:microsoft.com/office/officeart/2005/8/layout/cycle2"/>
    <dgm:cxn modelId="{1429CE84-56BA-4388-9619-370AFE1A2DDC}" type="presParOf" srcId="{400B43BE-9322-4EC7-A25E-4D8259FC2B62}" destId="{0DB54BE9-1FC0-48F0-9EF3-751E71730EA5}" srcOrd="6" destOrd="0" presId="urn:microsoft.com/office/officeart/2005/8/layout/cycle2"/>
    <dgm:cxn modelId="{2E1691CB-F55B-4431-9D23-5821D9E73669}" type="presParOf" srcId="{400B43BE-9322-4EC7-A25E-4D8259FC2B62}" destId="{6248D4B3-AB42-41A1-9F77-1E4CE88D5155}" srcOrd="7" destOrd="0" presId="urn:microsoft.com/office/officeart/2005/8/layout/cycle2"/>
    <dgm:cxn modelId="{C9DFE4E2-CD5F-46C2-9E40-E00FA840478C}" type="presParOf" srcId="{6248D4B3-AB42-41A1-9F77-1E4CE88D5155}" destId="{0D9854C0-3308-44D9-AE6B-F8625038344C}" srcOrd="0" destOrd="0" presId="urn:microsoft.com/office/officeart/2005/8/layout/cycle2"/>
    <dgm:cxn modelId="{E357B8D3-93B0-442A-8E57-939B367F324E}" type="presParOf" srcId="{400B43BE-9322-4EC7-A25E-4D8259FC2B62}" destId="{8F622B73-84EC-4331-8B89-D4087B291CF7}" srcOrd="8" destOrd="0" presId="urn:microsoft.com/office/officeart/2005/8/layout/cycle2"/>
    <dgm:cxn modelId="{AEFDF0F4-5E04-4252-AFEC-E9A69EF4EE6B}" type="presParOf" srcId="{400B43BE-9322-4EC7-A25E-4D8259FC2B62}" destId="{4EE6F04D-E72D-411A-B0A1-F1CA10DB56F8}" srcOrd="9" destOrd="0" presId="urn:microsoft.com/office/officeart/2005/8/layout/cycle2"/>
    <dgm:cxn modelId="{E82D82A2-71E6-4BB9-B77C-6047CD8DC467}" type="presParOf" srcId="{4EE6F04D-E72D-411A-B0A1-F1CA10DB56F8}" destId="{9A263C21-68B4-4071-AEF8-6B146DFF2BAC}" srcOrd="0" destOrd="0" presId="urn:microsoft.com/office/officeart/2005/8/layout/cycle2"/>
    <dgm:cxn modelId="{A7988B63-D936-48C5-8D7C-1637ABD8649A}" type="presParOf" srcId="{400B43BE-9322-4EC7-A25E-4D8259FC2B62}" destId="{30639429-C7E0-4481-91AE-36C8B44D3593}" srcOrd="10" destOrd="0" presId="urn:microsoft.com/office/officeart/2005/8/layout/cycle2"/>
    <dgm:cxn modelId="{A5DEF2B1-24BA-42F5-98D2-D85B420EB325}" type="presParOf" srcId="{400B43BE-9322-4EC7-A25E-4D8259FC2B62}" destId="{2DDC0020-93BC-4244-A2AC-E73EC9D9EFED}" srcOrd="11" destOrd="0" presId="urn:microsoft.com/office/officeart/2005/8/layout/cycle2"/>
    <dgm:cxn modelId="{BAE8BC77-DB09-4C2C-B82F-788F116AFF13}" type="presParOf" srcId="{2DDC0020-93BC-4244-A2AC-E73EC9D9EFED}" destId="{07EDF86F-8306-4483-A527-DA4B68092E05}" srcOrd="0" destOrd="0" presId="urn:microsoft.com/office/officeart/2005/8/layout/cycle2"/>
    <dgm:cxn modelId="{134CBCC7-DAEB-453B-A611-D200620BDB80}" type="presParOf" srcId="{400B43BE-9322-4EC7-A25E-4D8259FC2B62}" destId="{61562FFF-6DCF-48AF-981D-5648BA93049B}" srcOrd="12" destOrd="0" presId="urn:microsoft.com/office/officeart/2005/8/layout/cycle2"/>
    <dgm:cxn modelId="{1E2F5074-E2D7-41C2-A317-07B5E5B97030}" type="presParOf" srcId="{400B43BE-9322-4EC7-A25E-4D8259FC2B62}" destId="{BD93EFF0-6D94-455B-A909-F5A8851D57A5}" srcOrd="13" destOrd="0" presId="urn:microsoft.com/office/officeart/2005/8/layout/cycle2"/>
    <dgm:cxn modelId="{342F6A6E-082D-400E-A79D-5E53DF54BA8F}" type="presParOf" srcId="{BD93EFF0-6D94-455B-A909-F5A8851D57A5}" destId="{2FA03ECA-1243-4E2C-8C90-A9608E7AE6B6}" srcOrd="0" destOrd="0" presId="urn:microsoft.com/office/officeart/2005/8/layout/cycle2"/>
    <dgm:cxn modelId="{3EDDD26C-180E-42D6-9CC5-E03FB4876817}" type="presParOf" srcId="{400B43BE-9322-4EC7-A25E-4D8259FC2B62}" destId="{9D1D1E8B-7C17-4C5C-83A9-64C4F796672B}" srcOrd="14" destOrd="0" presId="urn:microsoft.com/office/officeart/2005/8/layout/cycle2"/>
    <dgm:cxn modelId="{ACC7FBB4-12E9-4885-9EB4-196F43BF452D}" type="presParOf" srcId="{400B43BE-9322-4EC7-A25E-4D8259FC2B62}" destId="{4012C07B-89E0-43F7-A1AB-98463982CFEB}" srcOrd="15" destOrd="0" presId="urn:microsoft.com/office/officeart/2005/8/layout/cycle2"/>
    <dgm:cxn modelId="{3EBFA942-F0F9-40C0-8FC6-35502E769F11}" type="presParOf" srcId="{4012C07B-89E0-43F7-A1AB-98463982CFEB}" destId="{7E24A162-5610-4DF3-AC11-B6FA2DB45861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677F7C-6FF1-4924-8B6E-534DE8C1E95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FA1E02E-DDCA-475A-8398-6731ABDD80CB}">
      <dgm:prSet phldrT="[Testo]" custT="1"/>
      <dgm:spPr/>
      <dgm:t>
        <a:bodyPr/>
        <a:lstStyle/>
        <a:p>
          <a:r>
            <a:rPr lang="it-IT" sz="3200" dirty="0">
              <a:latin typeface="Bahnschrift SemiBold" panose="020B0502040204020203" pitchFamily="34" charset="0"/>
            </a:rPr>
            <a:t>CLASSI 1^</a:t>
          </a:r>
        </a:p>
        <a:p>
          <a:r>
            <a:rPr lang="it-IT" sz="3200" dirty="0">
              <a:latin typeface="Bahnschrift SemiBold" panose="020B0502040204020203" pitchFamily="34" charset="0"/>
            </a:rPr>
            <a:t>FUMO E ALCOOL</a:t>
          </a:r>
        </a:p>
      </dgm:t>
    </dgm:pt>
    <dgm:pt modelId="{A66360C1-3E93-4B17-8E47-EF7B27A0FDC0}" type="parTrans" cxnId="{73C08BD8-9C90-4127-A239-11D5D4B156E0}">
      <dgm:prSet/>
      <dgm:spPr/>
      <dgm:t>
        <a:bodyPr/>
        <a:lstStyle/>
        <a:p>
          <a:endParaRPr lang="it-IT"/>
        </a:p>
      </dgm:t>
    </dgm:pt>
    <dgm:pt modelId="{D56524AB-F233-4CE1-8ED4-0D32EE4A4D6F}" type="sibTrans" cxnId="{73C08BD8-9C90-4127-A239-11D5D4B156E0}">
      <dgm:prSet/>
      <dgm:spPr/>
      <dgm:t>
        <a:bodyPr/>
        <a:lstStyle/>
        <a:p>
          <a:endParaRPr lang="it-IT"/>
        </a:p>
      </dgm:t>
    </dgm:pt>
    <dgm:pt modelId="{D0AB1922-3AB1-4150-8276-502E8364D65D}">
      <dgm:prSet phldrT="[Testo]" custT="1"/>
      <dgm:spPr/>
      <dgm:t>
        <a:bodyPr/>
        <a:lstStyle/>
        <a:p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CLASSI 2^</a:t>
          </a:r>
        </a:p>
        <a:p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ALIMENTAZIONI E STILI DI VITA</a:t>
          </a:r>
        </a:p>
      </dgm:t>
    </dgm:pt>
    <dgm:pt modelId="{11C6FB4E-3E34-4B90-BE97-9BDBAB22F288}" type="parTrans" cxnId="{D6E9867D-5D3B-4F14-9DA7-2AE23D22A4A8}">
      <dgm:prSet/>
      <dgm:spPr/>
      <dgm:t>
        <a:bodyPr/>
        <a:lstStyle/>
        <a:p>
          <a:endParaRPr lang="it-IT"/>
        </a:p>
      </dgm:t>
    </dgm:pt>
    <dgm:pt modelId="{8A45AF40-DE9D-42AA-816D-066CEE73A5BA}" type="sibTrans" cxnId="{D6E9867D-5D3B-4F14-9DA7-2AE23D22A4A8}">
      <dgm:prSet/>
      <dgm:spPr/>
      <dgm:t>
        <a:bodyPr/>
        <a:lstStyle/>
        <a:p>
          <a:endParaRPr lang="it-IT"/>
        </a:p>
      </dgm:t>
    </dgm:pt>
    <dgm:pt modelId="{EF1CA632-C3AF-4970-9F55-0D481DE4F2B9}">
      <dgm:prSet phldrT="[Testo]" custT="1"/>
      <dgm:spPr/>
      <dgm:t>
        <a:bodyPr/>
        <a:lstStyle/>
        <a:p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CLASSI 3^</a:t>
          </a:r>
        </a:p>
        <a:p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ED. ALLA SESSUALITA’</a:t>
          </a:r>
        </a:p>
      </dgm:t>
    </dgm:pt>
    <dgm:pt modelId="{6B9D5C17-E37A-4A24-A523-010AF488FB15}" type="parTrans" cxnId="{8920DBAB-8DEC-4014-ACC9-E4E3D58D0112}">
      <dgm:prSet/>
      <dgm:spPr/>
      <dgm:t>
        <a:bodyPr/>
        <a:lstStyle/>
        <a:p>
          <a:endParaRPr lang="it-IT"/>
        </a:p>
      </dgm:t>
    </dgm:pt>
    <dgm:pt modelId="{4D1F5BEA-18E7-4BA2-9EAC-BC88FCB115D3}" type="sibTrans" cxnId="{8920DBAB-8DEC-4014-ACC9-E4E3D58D0112}">
      <dgm:prSet/>
      <dgm:spPr/>
      <dgm:t>
        <a:bodyPr/>
        <a:lstStyle/>
        <a:p>
          <a:endParaRPr lang="it-IT"/>
        </a:p>
      </dgm:t>
    </dgm:pt>
    <dgm:pt modelId="{F1722F66-7064-4384-B444-C0A85B4B1E57}">
      <dgm:prSet phldrT="[Testo]" custT="1"/>
      <dgm:spPr/>
      <dgm:t>
        <a:bodyPr/>
        <a:lstStyle/>
        <a:p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CLASSI 4^</a:t>
          </a:r>
        </a:p>
        <a:p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VOLONTARIATO E AVIS</a:t>
          </a:r>
        </a:p>
      </dgm:t>
    </dgm:pt>
    <dgm:pt modelId="{329C475A-4F5D-4D66-A943-869DF24CC18A}" type="parTrans" cxnId="{3F257A64-44A1-4B91-9E35-1A581393DB1B}">
      <dgm:prSet/>
      <dgm:spPr/>
      <dgm:t>
        <a:bodyPr/>
        <a:lstStyle/>
        <a:p>
          <a:endParaRPr lang="it-IT"/>
        </a:p>
      </dgm:t>
    </dgm:pt>
    <dgm:pt modelId="{1B4AAB62-B629-4A2E-B5E8-538106473D63}" type="sibTrans" cxnId="{3F257A64-44A1-4B91-9E35-1A581393DB1B}">
      <dgm:prSet/>
      <dgm:spPr/>
      <dgm:t>
        <a:bodyPr/>
        <a:lstStyle/>
        <a:p>
          <a:endParaRPr lang="it-IT"/>
        </a:p>
      </dgm:t>
    </dgm:pt>
    <dgm:pt modelId="{34845C12-25B5-487D-A25D-5C701B84D0DF}">
      <dgm:prSet phldrT="[Testo]" custT="1"/>
      <dgm:spPr/>
      <dgm:t>
        <a:bodyPr/>
        <a:lstStyle/>
        <a:p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CLASSI 5^</a:t>
          </a:r>
        </a:p>
        <a:p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ED.STRADALE</a:t>
          </a:r>
        </a:p>
      </dgm:t>
    </dgm:pt>
    <dgm:pt modelId="{383D99E6-FCA0-47A0-8113-34CA2C794BED}" type="parTrans" cxnId="{5802B1BE-09FB-4889-960E-307AB8EC4FBE}">
      <dgm:prSet/>
      <dgm:spPr/>
      <dgm:t>
        <a:bodyPr/>
        <a:lstStyle/>
        <a:p>
          <a:endParaRPr lang="it-IT"/>
        </a:p>
      </dgm:t>
    </dgm:pt>
    <dgm:pt modelId="{05C192C3-9415-437A-A620-4E181A55346D}" type="sibTrans" cxnId="{5802B1BE-09FB-4889-960E-307AB8EC4FBE}">
      <dgm:prSet/>
      <dgm:spPr/>
      <dgm:t>
        <a:bodyPr/>
        <a:lstStyle/>
        <a:p>
          <a:endParaRPr lang="it-IT"/>
        </a:p>
      </dgm:t>
    </dgm:pt>
    <dgm:pt modelId="{C2C882FE-293D-4BFE-BA8C-950F9372302F}" type="pres">
      <dgm:prSet presAssocID="{05677F7C-6FF1-4924-8B6E-534DE8C1E955}" presName="diagram" presStyleCnt="0">
        <dgm:presLayoutVars>
          <dgm:dir/>
          <dgm:resizeHandles val="exact"/>
        </dgm:presLayoutVars>
      </dgm:prSet>
      <dgm:spPr/>
    </dgm:pt>
    <dgm:pt modelId="{D5F698E8-B6A0-441F-A0B0-034DA543741C}" type="pres">
      <dgm:prSet presAssocID="{4FA1E02E-DDCA-475A-8398-6731ABDD80CB}" presName="node" presStyleLbl="node1" presStyleIdx="0" presStyleCnt="5">
        <dgm:presLayoutVars>
          <dgm:bulletEnabled val="1"/>
        </dgm:presLayoutVars>
      </dgm:prSet>
      <dgm:spPr/>
    </dgm:pt>
    <dgm:pt modelId="{E342D961-AC00-4DFC-9596-1BE9135926BD}" type="pres">
      <dgm:prSet presAssocID="{D56524AB-F233-4CE1-8ED4-0D32EE4A4D6F}" presName="sibTrans" presStyleCnt="0"/>
      <dgm:spPr/>
    </dgm:pt>
    <dgm:pt modelId="{F0E45D71-D4B6-430B-9778-5CE207AF3A36}" type="pres">
      <dgm:prSet presAssocID="{D0AB1922-3AB1-4150-8276-502E8364D65D}" presName="node" presStyleLbl="node1" presStyleIdx="1" presStyleCnt="5">
        <dgm:presLayoutVars>
          <dgm:bulletEnabled val="1"/>
        </dgm:presLayoutVars>
      </dgm:prSet>
      <dgm:spPr/>
    </dgm:pt>
    <dgm:pt modelId="{42DC97B9-5FF8-4373-B9C8-5955CBE15517}" type="pres">
      <dgm:prSet presAssocID="{8A45AF40-DE9D-42AA-816D-066CEE73A5BA}" presName="sibTrans" presStyleCnt="0"/>
      <dgm:spPr/>
    </dgm:pt>
    <dgm:pt modelId="{328E5E38-6CC7-4917-BC86-887615016919}" type="pres">
      <dgm:prSet presAssocID="{EF1CA632-C3AF-4970-9F55-0D481DE4F2B9}" presName="node" presStyleLbl="node1" presStyleIdx="2" presStyleCnt="5">
        <dgm:presLayoutVars>
          <dgm:bulletEnabled val="1"/>
        </dgm:presLayoutVars>
      </dgm:prSet>
      <dgm:spPr/>
    </dgm:pt>
    <dgm:pt modelId="{DC46FE23-C20E-42BD-BAC8-4BCE96E7BA7A}" type="pres">
      <dgm:prSet presAssocID="{4D1F5BEA-18E7-4BA2-9EAC-BC88FCB115D3}" presName="sibTrans" presStyleCnt="0"/>
      <dgm:spPr/>
    </dgm:pt>
    <dgm:pt modelId="{5835E00C-A0E4-49B3-8F73-F598E7C36193}" type="pres">
      <dgm:prSet presAssocID="{F1722F66-7064-4384-B444-C0A85B4B1E57}" presName="node" presStyleLbl="node1" presStyleIdx="3" presStyleCnt="5" custLinFactNeighborX="-428" custLinFactNeighborY="714">
        <dgm:presLayoutVars>
          <dgm:bulletEnabled val="1"/>
        </dgm:presLayoutVars>
      </dgm:prSet>
      <dgm:spPr/>
    </dgm:pt>
    <dgm:pt modelId="{DED0AE03-CB50-4FB6-8AD3-91BEE01C1498}" type="pres">
      <dgm:prSet presAssocID="{1B4AAB62-B629-4A2E-B5E8-538106473D63}" presName="sibTrans" presStyleCnt="0"/>
      <dgm:spPr/>
    </dgm:pt>
    <dgm:pt modelId="{8C6EA53E-BBE3-4E3F-8D37-A882B481C282}" type="pres">
      <dgm:prSet presAssocID="{34845C12-25B5-487D-A25D-5C701B84D0DF}" presName="node" presStyleLbl="node1" presStyleIdx="4" presStyleCnt="5">
        <dgm:presLayoutVars>
          <dgm:bulletEnabled val="1"/>
        </dgm:presLayoutVars>
      </dgm:prSet>
      <dgm:spPr/>
    </dgm:pt>
  </dgm:ptLst>
  <dgm:cxnLst>
    <dgm:cxn modelId="{3F257A64-44A1-4B91-9E35-1A581393DB1B}" srcId="{05677F7C-6FF1-4924-8B6E-534DE8C1E955}" destId="{F1722F66-7064-4384-B444-C0A85B4B1E57}" srcOrd="3" destOrd="0" parTransId="{329C475A-4F5D-4D66-A943-869DF24CC18A}" sibTransId="{1B4AAB62-B629-4A2E-B5E8-538106473D63}"/>
    <dgm:cxn modelId="{D6E9867D-5D3B-4F14-9DA7-2AE23D22A4A8}" srcId="{05677F7C-6FF1-4924-8B6E-534DE8C1E955}" destId="{D0AB1922-3AB1-4150-8276-502E8364D65D}" srcOrd="1" destOrd="0" parTransId="{11C6FB4E-3E34-4B90-BE97-9BDBAB22F288}" sibTransId="{8A45AF40-DE9D-42AA-816D-066CEE73A5BA}"/>
    <dgm:cxn modelId="{D8B0A28D-9D62-4CB7-BDCE-F45CE15E9062}" type="presOf" srcId="{34845C12-25B5-487D-A25D-5C701B84D0DF}" destId="{8C6EA53E-BBE3-4E3F-8D37-A882B481C282}" srcOrd="0" destOrd="0" presId="urn:microsoft.com/office/officeart/2005/8/layout/default"/>
    <dgm:cxn modelId="{02DA23A4-0110-470B-9049-83DE0454582C}" type="presOf" srcId="{EF1CA632-C3AF-4970-9F55-0D481DE4F2B9}" destId="{328E5E38-6CC7-4917-BC86-887615016919}" srcOrd="0" destOrd="0" presId="urn:microsoft.com/office/officeart/2005/8/layout/default"/>
    <dgm:cxn modelId="{8920DBAB-8DEC-4014-ACC9-E4E3D58D0112}" srcId="{05677F7C-6FF1-4924-8B6E-534DE8C1E955}" destId="{EF1CA632-C3AF-4970-9F55-0D481DE4F2B9}" srcOrd="2" destOrd="0" parTransId="{6B9D5C17-E37A-4A24-A523-010AF488FB15}" sibTransId="{4D1F5BEA-18E7-4BA2-9EAC-BC88FCB115D3}"/>
    <dgm:cxn modelId="{404CFEAF-D2C3-4176-9B75-31D1EDE88337}" type="presOf" srcId="{D0AB1922-3AB1-4150-8276-502E8364D65D}" destId="{F0E45D71-D4B6-430B-9778-5CE207AF3A36}" srcOrd="0" destOrd="0" presId="urn:microsoft.com/office/officeart/2005/8/layout/default"/>
    <dgm:cxn modelId="{E9A425B5-5FBF-4933-93EB-45B87C3CA1A1}" type="presOf" srcId="{F1722F66-7064-4384-B444-C0A85B4B1E57}" destId="{5835E00C-A0E4-49B3-8F73-F598E7C36193}" srcOrd="0" destOrd="0" presId="urn:microsoft.com/office/officeart/2005/8/layout/default"/>
    <dgm:cxn modelId="{5802B1BE-09FB-4889-960E-307AB8EC4FBE}" srcId="{05677F7C-6FF1-4924-8B6E-534DE8C1E955}" destId="{34845C12-25B5-487D-A25D-5C701B84D0DF}" srcOrd="4" destOrd="0" parTransId="{383D99E6-FCA0-47A0-8113-34CA2C794BED}" sibTransId="{05C192C3-9415-437A-A620-4E181A55346D}"/>
    <dgm:cxn modelId="{C8BB40D6-C426-4687-80D9-1737E95DF64B}" type="presOf" srcId="{05677F7C-6FF1-4924-8B6E-534DE8C1E955}" destId="{C2C882FE-293D-4BFE-BA8C-950F9372302F}" srcOrd="0" destOrd="0" presId="urn:microsoft.com/office/officeart/2005/8/layout/default"/>
    <dgm:cxn modelId="{73C08BD8-9C90-4127-A239-11D5D4B156E0}" srcId="{05677F7C-6FF1-4924-8B6E-534DE8C1E955}" destId="{4FA1E02E-DDCA-475A-8398-6731ABDD80CB}" srcOrd="0" destOrd="0" parTransId="{A66360C1-3E93-4B17-8E47-EF7B27A0FDC0}" sibTransId="{D56524AB-F233-4CE1-8ED4-0D32EE4A4D6F}"/>
    <dgm:cxn modelId="{6505BBF6-AA58-4ACC-8A3D-0E7C8F9629C9}" type="presOf" srcId="{4FA1E02E-DDCA-475A-8398-6731ABDD80CB}" destId="{D5F698E8-B6A0-441F-A0B0-034DA543741C}" srcOrd="0" destOrd="0" presId="urn:microsoft.com/office/officeart/2005/8/layout/default"/>
    <dgm:cxn modelId="{663D466D-C154-4C73-9B21-9F9EA377656B}" type="presParOf" srcId="{C2C882FE-293D-4BFE-BA8C-950F9372302F}" destId="{D5F698E8-B6A0-441F-A0B0-034DA543741C}" srcOrd="0" destOrd="0" presId="urn:microsoft.com/office/officeart/2005/8/layout/default"/>
    <dgm:cxn modelId="{423AC8C1-FF96-42AC-83E3-F620F90C447D}" type="presParOf" srcId="{C2C882FE-293D-4BFE-BA8C-950F9372302F}" destId="{E342D961-AC00-4DFC-9596-1BE9135926BD}" srcOrd="1" destOrd="0" presId="urn:microsoft.com/office/officeart/2005/8/layout/default"/>
    <dgm:cxn modelId="{C56A6339-410B-461B-A705-2A93B32C86BC}" type="presParOf" srcId="{C2C882FE-293D-4BFE-BA8C-950F9372302F}" destId="{F0E45D71-D4B6-430B-9778-5CE207AF3A36}" srcOrd="2" destOrd="0" presId="urn:microsoft.com/office/officeart/2005/8/layout/default"/>
    <dgm:cxn modelId="{02C78399-198D-43F2-94C9-75B525FFF747}" type="presParOf" srcId="{C2C882FE-293D-4BFE-BA8C-950F9372302F}" destId="{42DC97B9-5FF8-4373-B9C8-5955CBE15517}" srcOrd="3" destOrd="0" presId="urn:microsoft.com/office/officeart/2005/8/layout/default"/>
    <dgm:cxn modelId="{E8C6F7C8-FCE3-4F15-BEBE-12CC1DC75BAC}" type="presParOf" srcId="{C2C882FE-293D-4BFE-BA8C-950F9372302F}" destId="{328E5E38-6CC7-4917-BC86-887615016919}" srcOrd="4" destOrd="0" presId="urn:microsoft.com/office/officeart/2005/8/layout/default"/>
    <dgm:cxn modelId="{A181E735-8C16-4FBC-B268-DA8009B27451}" type="presParOf" srcId="{C2C882FE-293D-4BFE-BA8C-950F9372302F}" destId="{DC46FE23-C20E-42BD-BAC8-4BCE96E7BA7A}" srcOrd="5" destOrd="0" presId="urn:microsoft.com/office/officeart/2005/8/layout/default"/>
    <dgm:cxn modelId="{5C2C2BEA-9B60-40C5-927F-1B98B7DA62B4}" type="presParOf" srcId="{C2C882FE-293D-4BFE-BA8C-950F9372302F}" destId="{5835E00C-A0E4-49B3-8F73-F598E7C36193}" srcOrd="6" destOrd="0" presId="urn:microsoft.com/office/officeart/2005/8/layout/default"/>
    <dgm:cxn modelId="{D9A5D5E8-B3CB-4256-9352-F4701C0FAAFA}" type="presParOf" srcId="{C2C882FE-293D-4BFE-BA8C-950F9372302F}" destId="{DED0AE03-CB50-4FB6-8AD3-91BEE01C1498}" srcOrd="7" destOrd="0" presId="urn:microsoft.com/office/officeart/2005/8/layout/default"/>
    <dgm:cxn modelId="{36A348B9-D878-4C66-AC30-4FA1A68ED3FC}" type="presParOf" srcId="{C2C882FE-293D-4BFE-BA8C-950F9372302F}" destId="{8C6EA53E-BBE3-4E3F-8D37-A882B481C282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94E826-D35B-4B3B-87C6-DAE7655055C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12019CA4-D3F5-472A-9D0C-45E4720B4E94}">
      <dgm:prSet phldrT="[Testo]" phldr="1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083E048F-EC0B-44B6-9A8F-FEAAFAF3B0F0}" type="parTrans" cxnId="{6E551913-AF35-4C48-9924-173E46224737}">
      <dgm:prSet/>
      <dgm:spPr/>
      <dgm:t>
        <a:bodyPr/>
        <a:lstStyle/>
        <a:p>
          <a:endParaRPr lang="it-IT"/>
        </a:p>
      </dgm:t>
    </dgm:pt>
    <dgm:pt modelId="{BD067A96-7A9E-4A54-B263-A1466C9392E6}" type="sibTrans" cxnId="{6E551913-AF35-4C48-9924-173E46224737}">
      <dgm:prSet/>
      <dgm:spPr/>
      <dgm:t>
        <a:bodyPr/>
        <a:lstStyle/>
        <a:p>
          <a:endParaRPr lang="it-IT"/>
        </a:p>
      </dgm:t>
    </dgm:pt>
    <dgm:pt modelId="{A0AE990C-1ACC-4189-9D2B-8D4618A7EB0F}">
      <dgm:prSet phldrT="[Testo]" phldr="1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it-IT" dirty="0"/>
        </a:p>
      </dgm:t>
    </dgm:pt>
    <dgm:pt modelId="{428EF437-8610-4D4B-925F-72CF744E7EDC}" type="parTrans" cxnId="{2812C649-4307-4E0C-9EBC-59910E2CB2F0}">
      <dgm:prSet/>
      <dgm:spPr/>
      <dgm:t>
        <a:bodyPr/>
        <a:lstStyle/>
        <a:p>
          <a:endParaRPr lang="it-IT"/>
        </a:p>
      </dgm:t>
    </dgm:pt>
    <dgm:pt modelId="{14B94A67-F122-4271-9079-BB26445979DA}" type="sibTrans" cxnId="{2812C649-4307-4E0C-9EBC-59910E2CB2F0}">
      <dgm:prSet/>
      <dgm:spPr/>
      <dgm:t>
        <a:bodyPr/>
        <a:lstStyle/>
        <a:p>
          <a:endParaRPr lang="it-IT"/>
        </a:p>
      </dgm:t>
    </dgm:pt>
    <dgm:pt modelId="{39A2C95B-330A-4263-9F3C-89039C1445D0}">
      <dgm:prSet phldrT="[Testo]" phldr="1"/>
      <dgm:spPr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</dgm:spPr>
      <dgm:t>
        <a:bodyPr/>
        <a:lstStyle/>
        <a:p>
          <a:endParaRPr lang="it-IT"/>
        </a:p>
      </dgm:t>
    </dgm:pt>
    <dgm:pt modelId="{392EE590-07A1-44E6-9894-5F6276A05963}" type="parTrans" cxnId="{B7E3CE69-1C3C-48DD-B2AB-B06C8B87786A}">
      <dgm:prSet/>
      <dgm:spPr/>
      <dgm:t>
        <a:bodyPr/>
        <a:lstStyle/>
        <a:p>
          <a:endParaRPr lang="it-IT"/>
        </a:p>
      </dgm:t>
    </dgm:pt>
    <dgm:pt modelId="{BE92AC76-C673-45B8-9079-F1E2136BE018}" type="sibTrans" cxnId="{B7E3CE69-1C3C-48DD-B2AB-B06C8B87786A}">
      <dgm:prSet/>
      <dgm:spPr/>
      <dgm:t>
        <a:bodyPr/>
        <a:lstStyle/>
        <a:p>
          <a:endParaRPr lang="it-IT"/>
        </a:p>
      </dgm:t>
    </dgm:pt>
    <dgm:pt modelId="{8DAB3850-E4D0-454C-8307-C31B91B60B75}">
      <dgm:prSet phldrT="[Testo]" phldr="1"/>
      <dgm:spPr>
        <a:blipFill rotWithShape="0">
          <a:blip xmlns:r="http://schemas.openxmlformats.org/officeDocument/2006/relationships" r:embed="rId4"/>
          <a:srcRect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23C8108C-6C5F-466E-9778-922ABB88C949}" type="parTrans" cxnId="{3BD89A36-18F3-4F6E-8327-BE6614E45C21}">
      <dgm:prSet/>
      <dgm:spPr/>
      <dgm:t>
        <a:bodyPr/>
        <a:lstStyle/>
        <a:p>
          <a:endParaRPr lang="it-IT"/>
        </a:p>
      </dgm:t>
    </dgm:pt>
    <dgm:pt modelId="{D1BA7F34-ABCA-4E53-A054-1C659D16D976}" type="sibTrans" cxnId="{3BD89A36-18F3-4F6E-8327-BE6614E45C21}">
      <dgm:prSet/>
      <dgm:spPr/>
      <dgm:t>
        <a:bodyPr/>
        <a:lstStyle/>
        <a:p>
          <a:endParaRPr lang="it-IT"/>
        </a:p>
      </dgm:t>
    </dgm:pt>
    <dgm:pt modelId="{05ADCF49-6B15-4EDE-BB46-74826D1E3729}">
      <dgm:prSet/>
      <dgm:spPr>
        <a:blipFill rotWithShape="0">
          <a:blip xmlns:r="http://schemas.openxmlformats.org/officeDocument/2006/relationships" r:embed="rId5"/>
          <a:srcRect/>
          <a:stretch>
            <a:fillRect l="-35000" r="-35000"/>
          </a:stretch>
        </a:blipFill>
      </dgm:spPr>
      <dgm:t>
        <a:bodyPr/>
        <a:lstStyle/>
        <a:p>
          <a:endParaRPr lang="it-IT"/>
        </a:p>
      </dgm:t>
    </dgm:pt>
    <dgm:pt modelId="{86F9E5B4-8AA8-4934-9806-36ADEB126A4F}" type="parTrans" cxnId="{4EBE7405-B30E-4DF4-8DE0-81352A7C22F2}">
      <dgm:prSet/>
      <dgm:spPr/>
      <dgm:t>
        <a:bodyPr/>
        <a:lstStyle/>
        <a:p>
          <a:endParaRPr lang="it-IT"/>
        </a:p>
      </dgm:t>
    </dgm:pt>
    <dgm:pt modelId="{1B7DFBB8-9CD6-4A92-B53E-3995F0B7A197}" type="sibTrans" cxnId="{4EBE7405-B30E-4DF4-8DE0-81352A7C22F2}">
      <dgm:prSet/>
      <dgm:spPr/>
      <dgm:t>
        <a:bodyPr/>
        <a:lstStyle/>
        <a:p>
          <a:endParaRPr lang="it-IT"/>
        </a:p>
      </dgm:t>
    </dgm:pt>
    <dgm:pt modelId="{63322F86-75D4-4BB5-A9AA-D2227937989C}">
      <dgm:prSet/>
      <dgm:spPr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it-IT"/>
        </a:p>
      </dgm:t>
    </dgm:pt>
    <dgm:pt modelId="{0A813EF0-2337-4857-B6FD-B08164ECD94E}" type="parTrans" cxnId="{50C2A1A3-6650-4A1E-BB25-E431BDD77FA7}">
      <dgm:prSet/>
      <dgm:spPr/>
      <dgm:t>
        <a:bodyPr/>
        <a:lstStyle/>
        <a:p>
          <a:endParaRPr lang="it-IT"/>
        </a:p>
      </dgm:t>
    </dgm:pt>
    <dgm:pt modelId="{65A26B5D-DB82-4EEB-A4DB-A8F1FC366E65}" type="sibTrans" cxnId="{50C2A1A3-6650-4A1E-BB25-E431BDD77FA7}">
      <dgm:prSet/>
      <dgm:spPr/>
      <dgm:t>
        <a:bodyPr/>
        <a:lstStyle/>
        <a:p>
          <a:endParaRPr lang="it-IT"/>
        </a:p>
      </dgm:t>
    </dgm:pt>
    <dgm:pt modelId="{0C3E1E58-E458-4D8E-843A-BFDDA428C894}">
      <dgm:prSet/>
      <dgm:spPr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it-IT"/>
        </a:p>
      </dgm:t>
    </dgm:pt>
    <dgm:pt modelId="{5B41A6F1-C35C-4F28-B79C-E4CDC86C1182}" type="parTrans" cxnId="{300D1891-DB49-4885-9E31-8A90E4DBA7BC}">
      <dgm:prSet/>
      <dgm:spPr/>
      <dgm:t>
        <a:bodyPr/>
        <a:lstStyle/>
        <a:p>
          <a:endParaRPr lang="it-IT"/>
        </a:p>
      </dgm:t>
    </dgm:pt>
    <dgm:pt modelId="{18083066-B6D1-4F9C-BBE6-81AC1E49FEB8}" type="sibTrans" cxnId="{300D1891-DB49-4885-9E31-8A90E4DBA7BC}">
      <dgm:prSet/>
      <dgm:spPr/>
      <dgm:t>
        <a:bodyPr/>
        <a:lstStyle/>
        <a:p>
          <a:endParaRPr lang="it-IT"/>
        </a:p>
      </dgm:t>
    </dgm:pt>
    <dgm:pt modelId="{AB5F8626-8EB5-4178-9461-A83DEF93C143}">
      <dgm:prSet phldrT="[Testo]"/>
      <dgm:spPr>
        <a:blipFill rotWithShape="0">
          <a:blip xmlns:r="http://schemas.openxmlformats.org/officeDocument/2006/relationships" r:embed="rId8"/>
          <a:srcRect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9DDAF0C3-1B5A-4918-9D5A-69A4409AA7A6}" type="sibTrans" cxnId="{34FC9C65-7F79-4F80-9971-D81B56B0E4B9}">
      <dgm:prSet/>
      <dgm:spPr/>
      <dgm:t>
        <a:bodyPr/>
        <a:lstStyle/>
        <a:p>
          <a:endParaRPr lang="it-IT"/>
        </a:p>
      </dgm:t>
    </dgm:pt>
    <dgm:pt modelId="{1614EF59-016D-4977-AB68-E585AD62D789}" type="parTrans" cxnId="{34FC9C65-7F79-4F80-9971-D81B56B0E4B9}">
      <dgm:prSet/>
      <dgm:spPr/>
      <dgm:t>
        <a:bodyPr/>
        <a:lstStyle/>
        <a:p>
          <a:endParaRPr lang="it-IT"/>
        </a:p>
      </dgm:t>
    </dgm:pt>
    <dgm:pt modelId="{400B43BE-9322-4EC7-A25E-4D8259FC2B62}" type="pres">
      <dgm:prSet presAssocID="{4694E826-D35B-4B3B-87C6-DAE7655055C7}" presName="cycle" presStyleCnt="0">
        <dgm:presLayoutVars>
          <dgm:dir/>
          <dgm:resizeHandles val="exact"/>
        </dgm:presLayoutVars>
      </dgm:prSet>
      <dgm:spPr/>
    </dgm:pt>
    <dgm:pt modelId="{381F2F57-9FC3-434A-B56F-A40D72B07246}" type="pres">
      <dgm:prSet presAssocID="{AB5F8626-8EB5-4178-9461-A83DEF93C143}" presName="node" presStyleLbl="node1" presStyleIdx="0" presStyleCnt="8">
        <dgm:presLayoutVars>
          <dgm:bulletEnabled val="1"/>
        </dgm:presLayoutVars>
      </dgm:prSet>
      <dgm:spPr/>
    </dgm:pt>
    <dgm:pt modelId="{4A50FF1C-2DA6-4441-830E-2FDBFD186F10}" type="pres">
      <dgm:prSet presAssocID="{9DDAF0C3-1B5A-4918-9D5A-69A4409AA7A6}" presName="sibTrans" presStyleLbl="sibTrans2D1" presStyleIdx="0" presStyleCnt="8"/>
      <dgm:spPr/>
    </dgm:pt>
    <dgm:pt modelId="{FBCECA6C-6B91-48E1-A175-ED1D08AB1691}" type="pres">
      <dgm:prSet presAssocID="{9DDAF0C3-1B5A-4918-9D5A-69A4409AA7A6}" presName="connectorText" presStyleLbl="sibTrans2D1" presStyleIdx="0" presStyleCnt="8"/>
      <dgm:spPr/>
    </dgm:pt>
    <dgm:pt modelId="{B85A3C89-1D95-4CB7-9F62-5ED60558883D}" type="pres">
      <dgm:prSet presAssocID="{12019CA4-D3F5-472A-9D0C-45E4720B4E94}" presName="node" presStyleLbl="node1" presStyleIdx="1" presStyleCnt="8">
        <dgm:presLayoutVars>
          <dgm:bulletEnabled val="1"/>
        </dgm:presLayoutVars>
      </dgm:prSet>
      <dgm:spPr/>
    </dgm:pt>
    <dgm:pt modelId="{54EC0B36-861F-4A01-80B5-7DE014FDA932}" type="pres">
      <dgm:prSet presAssocID="{BD067A96-7A9E-4A54-B263-A1466C9392E6}" presName="sibTrans" presStyleLbl="sibTrans2D1" presStyleIdx="1" presStyleCnt="8"/>
      <dgm:spPr/>
    </dgm:pt>
    <dgm:pt modelId="{798822B3-CCE4-4533-82CB-02A01A461A4F}" type="pres">
      <dgm:prSet presAssocID="{BD067A96-7A9E-4A54-B263-A1466C9392E6}" presName="connectorText" presStyleLbl="sibTrans2D1" presStyleIdx="1" presStyleCnt="8"/>
      <dgm:spPr/>
    </dgm:pt>
    <dgm:pt modelId="{43ED6D2B-EEEF-4ED0-9630-263AF8285E9F}" type="pres">
      <dgm:prSet presAssocID="{A0AE990C-1ACC-4189-9D2B-8D4618A7EB0F}" presName="node" presStyleLbl="node1" presStyleIdx="2" presStyleCnt="8" custScaleX="121862" custScaleY="89547">
        <dgm:presLayoutVars>
          <dgm:bulletEnabled val="1"/>
        </dgm:presLayoutVars>
      </dgm:prSet>
      <dgm:spPr/>
    </dgm:pt>
    <dgm:pt modelId="{8396E8D6-7E9E-497D-BD2C-DFB4DD2971AE}" type="pres">
      <dgm:prSet presAssocID="{14B94A67-F122-4271-9079-BB26445979DA}" presName="sibTrans" presStyleLbl="sibTrans2D1" presStyleIdx="2" presStyleCnt="8"/>
      <dgm:spPr/>
    </dgm:pt>
    <dgm:pt modelId="{5B175ABC-AD1F-4C2D-8DF1-5E8BF0720165}" type="pres">
      <dgm:prSet presAssocID="{14B94A67-F122-4271-9079-BB26445979DA}" presName="connectorText" presStyleLbl="sibTrans2D1" presStyleIdx="2" presStyleCnt="8"/>
      <dgm:spPr/>
    </dgm:pt>
    <dgm:pt modelId="{0DB54BE9-1FC0-48F0-9EF3-751E71730EA5}" type="pres">
      <dgm:prSet presAssocID="{39A2C95B-330A-4263-9F3C-89039C1445D0}" presName="node" presStyleLbl="node1" presStyleIdx="3" presStyleCnt="8" custRadScaleRad="99557" custRadScaleInc="8692">
        <dgm:presLayoutVars>
          <dgm:bulletEnabled val="1"/>
        </dgm:presLayoutVars>
      </dgm:prSet>
      <dgm:spPr/>
    </dgm:pt>
    <dgm:pt modelId="{6248D4B3-AB42-41A1-9F77-1E4CE88D5155}" type="pres">
      <dgm:prSet presAssocID="{BE92AC76-C673-45B8-9079-F1E2136BE018}" presName="sibTrans" presStyleLbl="sibTrans2D1" presStyleIdx="3" presStyleCnt="8"/>
      <dgm:spPr/>
    </dgm:pt>
    <dgm:pt modelId="{0D9854C0-3308-44D9-AE6B-F8625038344C}" type="pres">
      <dgm:prSet presAssocID="{BE92AC76-C673-45B8-9079-F1E2136BE018}" presName="connectorText" presStyleLbl="sibTrans2D1" presStyleIdx="3" presStyleCnt="8"/>
      <dgm:spPr/>
    </dgm:pt>
    <dgm:pt modelId="{8F622B73-84EC-4331-8B89-D4087B291CF7}" type="pres">
      <dgm:prSet presAssocID="{8DAB3850-E4D0-454C-8307-C31B91B60B75}" presName="node" presStyleLbl="node1" presStyleIdx="4" presStyleCnt="8">
        <dgm:presLayoutVars>
          <dgm:bulletEnabled val="1"/>
        </dgm:presLayoutVars>
      </dgm:prSet>
      <dgm:spPr/>
    </dgm:pt>
    <dgm:pt modelId="{4EE6F04D-E72D-411A-B0A1-F1CA10DB56F8}" type="pres">
      <dgm:prSet presAssocID="{D1BA7F34-ABCA-4E53-A054-1C659D16D976}" presName="sibTrans" presStyleLbl="sibTrans2D1" presStyleIdx="4" presStyleCnt="8"/>
      <dgm:spPr/>
    </dgm:pt>
    <dgm:pt modelId="{9A263C21-68B4-4071-AEF8-6B146DFF2BAC}" type="pres">
      <dgm:prSet presAssocID="{D1BA7F34-ABCA-4E53-A054-1C659D16D976}" presName="connectorText" presStyleLbl="sibTrans2D1" presStyleIdx="4" presStyleCnt="8"/>
      <dgm:spPr/>
    </dgm:pt>
    <dgm:pt modelId="{30639429-C7E0-4481-91AE-36C8B44D3593}" type="pres">
      <dgm:prSet presAssocID="{05ADCF49-6B15-4EDE-BB46-74826D1E3729}" presName="node" presStyleLbl="node1" presStyleIdx="5" presStyleCnt="8">
        <dgm:presLayoutVars>
          <dgm:bulletEnabled val="1"/>
        </dgm:presLayoutVars>
      </dgm:prSet>
      <dgm:spPr/>
    </dgm:pt>
    <dgm:pt modelId="{2DDC0020-93BC-4244-A2AC-E73EC9D9EFED}" type="pres">
      <dgm:prSet presAssocID="{1B7DFBB8-9CD6-4A92-B53E-3995F0B7A197}" presName="sibTrans" presStyleLbl="sibTrans2D1" presStyleIdx="5" presStyleCnt="8"/>
      <dgm:spPr/>
    </dgm:pt>
    <dgm:pt modelId="{07EDF86F-8306-4483-A527-DA4B68092E05}" type="pres">
      <dgm:prSet presAssocID="{1B7DFBB8-9CD6-4A92-B53E-3995F0B7A197}" presName="connectorText" presStyleLbl="sibTrans2D1" presStyleIdx="5" presStyleCnt="8"/>
      <dgm:spPr/>
    </dgm:pt>
    <dgm:pt modelId="{61562FFF-6DCF-48AF-981D-5648BA93049B}" type="pres">
      <dgm:prSet presAssocID="{63322F86-75D4-4BB5-A9AA-D2227937989C}" presName="node" presStyleLbl="node1" presStyleIdx="6" presStyleCnt="8">
        <dgm:presLayoutVars>
          <dgm:bulletEnabled val="1"/>
        </dgm:presLayoutVars>
      </dgm:prSet>
      <dgm:spPr/>
    </dgm:pt>
    <dgm:pt modelId="{BD93EFF0-6D94-455B-A909-F5A8851D57A5}" type="pres">
      <dgm:prSet presAssocID="{65A26B5D-DB82-4EEB-A4DB-A8F1FC366E65}" presName="sibTrans" presStyleLbl="sibTrans2D1" presStyleIdx="6" presStyleCnt="8"/>
      <dgm:spPr/>
    </dgm:pt>
    <dgm:pt modelId="{2FA03ECA-1243-4E2C-8C90-A9608E7AE6B6}" type="pres">
      <dgm:prSet presAssocID="{65A26B5D-DB82-4EEB-A4DB-A8F1FC366E65}" presName="connectorText" presStyleLbl="sibTrans2D1" presStyleIdx="6" presStyleCnt="8"/>
      <dgm:spPr/>
    </dgm:pt>
    <dgm:pt modelId="{9D1D1E8B-7C17-4C5C-83A9-64C4F796672B}" type="pres">
      <dgm:prSet presAssocID="{0C3E1E58-E458-4D8E-843A-BFDDA428C894}" presName="node" presStyleLbl="node1" presStyleIdx="7" presStyleCnt="8" custScaleX="81185" custScaleY="69856">
        <dgm:presLayoutVars>
          <dgm:bulletEnabled val="1"/>
        </dgm:presLayoutVars>
      </dgm:prSet>
      <dgm:spPr/>
    </dgm:pt>
    <dgm:pt modelId="{4012C07B-89E0-43F7-A1AB-98463982CFEB}" type="pres">
      <dgm:prSet presAssocID="{18083066-B6D1-4F9C-BBE6-81AC1E49FEB8}" presName="sibTrans" presStyleLbl="sibTrans2D1" presStyleIdx="7" presStyleCnt="8"/>
      <dgm:spPr/>
    </dgm:pt>
    <dgm:pt modelId="{7E24A162-5610-4DF3-AC11-B6FA2DB45861}" type="pres">
      <dgm:prSet presAssocID="{18083066-B6D1-4F9C-BBE6-81AC1E49FEB8}" presName="connectorText" presStyleLbl="sibTrans2D1" presStyleIdx="7" presStyleCnt="8"/>
      <dgm:spPr/>
    </dgm:pt>
  </dgm:ptLst>
  <dgm:cxnLst>
    <dgm:cxn modelId="{4EBE7405-B30E-4DF4-8DE0-81352A7C22F2}" srcId="{4694E826-D35B-4B3B-87C6-DAE7655055C7}" destId="{05ADCF49-6B15-4EDE-BB46-74826D1E3729}" srcOrd="5" destOrd="0" parTransId="{86F9E5B4-8AA8-4934-9806-36ADEB126A4F}" sibTransId="{1B7DFBB8-9CD6-4A92-B53E-3995F0B7A197}"/>
    <dgm:cxn modelId="{6E551913-AF35-4C48-9924-173E46224737}" srcId="{4694E826-D35B-4B3B-87C6-DAE7655055C7}" destId="{12019CA4-D3F5-472A-9D0C-45E4720B4E94}" srcOrd="1" destOrd="0" parTransId="{083E048F-EC0B-44B6-9A8F-FEAAFAF3B0F0}" sibTransId="{BD067A96-7A9E-4A54-B263-A1466C9392E6}"/>
    <dgm:cxn modelId="{E602F915-54A8-4063-9E27-E8702FEF6440}" type="presOf" srcId="{1B7DFBB8-9CD6-4A92-B53E-3995F0B7A197}" destId="{2DDC0020-93BC-4244-A2AC-E73EC9D9EFED}" srcOrd="0" destOrd="0" presId="urn:microsoft.com/office/officeart/2005/8/layout/cycle2"/>
    <dgm:cxn modelId="{A8DEE91C-814A-4238-AAED-FE2772D3EE76}" type="presOf" srcId="{4694E826-D35B-4B3B-87C6-DAE7655055C7}" destId="{400B43BE-9322-4EC7-A25E-4D8259FC2B62}" srcOrd="0" destOrd="0" presId="urn:microsoft.com/office/officeart/2005/8/layout/cycle2"/>
    <dgm:cxn modelId="{28A0FC24-011C-45A5-A945-FA3670758112}" type="presOf" srcId="{BE92AC76-C673-45B8-9079-F1E2136BE018}" destId="{0D9854C0-3308-44D9-AE6B-F8625038344C}" srcOrd="1" destOrd="0" presId="urn:microsoft.com/office/officeart/2005/8/layout/cycle2"/>
    <dgm:cxn modelId="{75DC6829-0F8A-465D-AD66-63CCD424515A}" type="presOf" srcId="{9DDAF0C3-1B5A-4918-9D5A-69A4409AA7A6}" destId="{4A50FF1C-2DA6-4441-830E-2FDBFD186F10}" srcOrd="0" destOrd="0" presId="urn:microsoft.com/office/officeart/2005/8/layout/cycle2"/>
    <dgm:cxn modelId="{44321C2B-2CA0-4CB3-94FE-AFB34F52D7F3}" type="presOf" srcId="{14B94A67-F122-4271-9079-BB26445979DA}" destId="{8396E8D6-7E9E-497D-BD2C-DFB4DD2971AE}" srcOrd="0" destOrd="0" presId="urn:microsoft.com/office/officeart/2005/8/layout/cycle2"/>
    <dgm:cxn modelId="{C223C335-5F69-4A4D-BF68-56D06DB871BC}" type="presOf" srcId="{18083066-B6D1-4F9C-BBE6-81AC1E49FEB8}" destId="{7E24A162-5610-4DF3-AC11-B6FA2DB45861}" srcOrd="1" destOrd="0" presId="urn:microsoft.com/office/officeart/2005/8/layout/cycle2"/>
    <dgm:cxn modelId="{3BD89A36-18F3-4F6E-8327-BE6614E45C21}" srcId="{4694E826-D35B-4B3B-87C6-DAE7655055C7}" destId="{8DAB3850-E4D0-454C-8307-C31B91B60B75}" srcOrd="4" destOrd="0" parTransId="{23C8108C-6C5F-466E-9778-922ABB88C949}" sibTransId="{D1BA7F34-ABCA-4E53-A054-1C659D16D976}"/>
    <dgm:cxn modelId="{1AC7723D-D8C6-45BA-B0DC-37093072FD5C}" type="presOf" srcId="{9DDAF0C3-1B5A-4918-9D5A-69A4409AA7A6}" destId="{FBCECA6C-6B91-48E1-A175-ED1D08AB1691}" srcOrd="1" destOrd="0" presId="urn:microsoft.com/office/officeart/2005/8/layout/cycle2"/>
    <dgm:cxn modelId="{34FC9C65-7F79-4F80-9971-D81B56B0E4B9}" srcId="{4694E826-D35B-4B3B-87C6-DAE7655055C7}" destId="{AB5F8626-8EB5-4178-9461-A83DEF93C143}" srcOrd="0" destOrd="0" parTransId="{1614EF59-016D-4977-AB68-E585AD62D789}" sibTransId="{9DDAF0C3-1B5A-4918-9D5A-69A4409AA7A6}"/>
    <dgm:cxn modelId="{2812C649-4307-4E0C-9EBC-59910E2CB2F0}" srcId="{4694E826-D35B-4B3B-87C6-DAE7655055C7}" destId="{A0AE990C-1ACC-4189-9D2B-8D4618A7EB0F}" srcOrd="2" destOrd="0" parTransId="{428EF437-8610-4D4B-925F-72CF744E7EDC}" sibTransId="{14B94A67-F122-4271-9079-BB26445979DA}"/>
    <dgm:cxn modelId="{B7E3CE69-1C3C-48DD-B2AB-B06C8B87786A}" srcId="{4694E826-D35B-4B3B-87C6-DAE7655055C7}" destId="{39A2C95B-330A-4263-9F3C-89039C1445D0}" srcOrd="3" destOrd="0" parTransId="{392EE590-07A1-44E6-9894-5F6276A05963}" sibTransId="{BE92AC76-C673-45B8-9079-F1E2136BE018}"/>
    <dgm:cxn modelId="{DEBAEF4C-B2AC-45EE-94B8-FF829C64CAED}" type="presOf" srcId="{8DAB3850-E4D0-454C-8307-C31B91B60B75}" destId="{8F622B73-84EC-4331-8B89-D4087B291CF7}" srcOrd="0" destOrd="0" presId="urn:microsoft.com/office/officeart/2005/8/layout/cycle2"/>
    <dgm:cxn modelId="{25524252-5D48-4A03-A34B-DE6914180990}" type="presOf" srcId="{14B94A67-F122-4271-9079-BB26445979DA}" destId="{5B175ABC-AD1F-4C2D-8DF1-5E8BF0720165}" srcOrd="1" destOrd="0" presId="urn:microsoft.com/office/officeart/2005/8/layout/cycle2"/>
    <dgm:cxn modelId="{0CF09E77-6192-4494-BB18-D6375F08B18A}" type="presOf" srcId="{65A26B5D-DB82-4EEB-A4DB-A8F1FC366E65}" destId="{2FA03ECA-1243-4E2C-8C90-A9608E7AE6B6}" srcOrd="1" destOrd="0" presId="urn:microsoft.com/office/officeart/2005/8/layout/cycle2"/>
    <dgm:cxn modelId="{078F4F88-C8F6-47DE-BCA5-2EE77FF7F173}" type="presOf" srcId="{BD067A96-7A9E-4A54-B263-A1466C9392E6}" destId="{798822B3-CCE4-4533-82CB-02A01A461A4F}" srcOrd="1" destOrd="0" presId="urn:microsoft.com/office/officeart/2005/8/layout/cycle2"/>
    <dgm:cxn modelId="{D78DF58C-CD9C-475A-9518-EE4822DD53C4}" type="presOf" srcId="{12019CA4-D3F5-472A-9D0C-45E4720B4E94}" destId="{B85A3C89-1D95-4CB7-9F62-5ED60558883D}" srcOrd="0" destOrd="0" presId="urn:microsoft.com/office/officeart/2005/8/layout/cycle2"/>
    <dgm:cxn modelId="{3A06558E-6728-4A2D-B2E3-AB1D77B18CBD}" type="presOf" srcId="{A0AE990C-1ACC-4189-9D2B-8D4618A7EB0F}" destId="{43ED6D2B-EEEF-4ED0-9630-263AF8285E9F}" srcOrd="0" destOrd="0" presId="urn:microsoft.com/office/officeart/2005/8/layout/cycle2"/>
    <dgm:cxn modelId="{C4604290-4C78-4E1A-A6FD-6729E9852E39}" type="presOf" srcId="{63322F86-75D4-4BB5-A9AA-D2227937989C}" destId="{61562FFF-6DCF-48AF-981D-5648BA93049B}" srcOrd="0" destOrd="0" presId="urn:microsoft.com/office/officeart/2005/8/layout/cycle2"/>
    <dgm:cxn modelId="{300D1891-DB49-4885-9E31-8A90E4DBA7BC}" srcId="{4694E826-D35B-4B3B-87C6-DAE7655055C7}" destId="{0C3E1E58-E458-4D8E-843A-BFDDA428C894}" srcOrd="7" destOrd="0" parTransId="{5B41A6F1-C35C-4F28-B79C-E4CDC86C1182}" sibTransId="{18083066-B6D1-4F9C-BBE6-81AC1E49FEB8}"/>
    <dgm:cxn modelId="{AC923F99-6731-442C-BBBC-74BE8558979C}" type="presOf" srcId="{1B7DFBB8-9CD6-4A92-B53E-3995F0B7A197}" destId="{07EDF86F-8306-4483-A527-DA4B68092E05}" srcOrd="1" destOrd="0" presId="urn:microsoft.com/office/officeart/2005/8/layout/cycle2"/>
    <dgm:cxn modelId="{A7B5B99D-6930-46FF-BC5E-42AAD89D8C4C}" type="presOf" srcId="{18083066-B6D1-4F9C-BBE6-81AC1E49FEB8}" destId="{4012C07B-89E0-43F7-A1AB-98463982CFEB}" srcOrd="0" destOrd="0" presId="urn:microsoft.com/office/officeart/2005/8/layout/cycle2"/>
    <dgm:cxn modelId="{50C2A1A3-6650-4A1E-BB25-E431BDD77FA7}" srcId="{4694E826-D35B-4B3B-87C6-DAE7655055C7}" destId="{63322F86-75D4-4BB5-A9AA-D2227937989C}" srcOrd="6" destOrd="0" parTransId="{0A813EF0-2337-4857-B6FD-B08164ECD94E}" sibTransId="{65A26B5D-DB82-4EEB-A4DB-A8F1FC366E65}"/>
    <dgm:cxn modelId="{F472FFA6-D8F1-4B44-AB2A-B7BDBEC66D9B}" type="presOf" srcId="{BE92AC76-C673-45B8-9079-F1E2136BE018}" destId="{6248D4B3-AB42-41A1-9F77-1E4CE88D5155}" srcOrd="0" destOrd="0" presId="urn:microsoft.com/office/officeart/2005/8/layout/cycle2"/>
    <dgm:cxn modelId="{48371FBC-E1F5-44F6-A69B-D03A8D6F48A9}" type="presOf" srcId="{39A2C95B-330A-4263-9F3C-89039C1445D0}" destId="{0DB54BE9-1FC0-48F0-9EF3-751E71730EA5}" srcOrd="0" destOrd="0" presId="urn:microsoft.com/office/officeart/2005/8/layout/cycle2"/>
    <dgm:cxn modelId="{F1B653BD-027A-4862-9FA5-4106C6A6A0F0}" type="presOf" srcId="{D1BA7F34-ABCA-4E53-A054-1C659D16D976}" destId="{9A263C21-68B4-4071-AEF8-6B146DFF2BAC}" srcOrd="1" destOrd="0" presId="urn:microsoft.com/office/officeart/2005/8/layout/cycle2"/>
    <dgm:cxn modelId="{41F6FCCB-4D35-473A-9E88-CCC194B88122}" type="presOf" srcId="{D1BA7F34-ABCA-4E53-A054-1C659D16D976}" destId="{4EE6F04D-E72D-411A-B0A1-F1CA10DB56F8}" srcOrd="0" destOrd="0" presId="urn:microsoft.com/office/officeart/2005/8/layout/cycle2"/>
    <dgm:cxn modelId="{69FC5FDA-77A0-4AE0-A545-1879459ACC93}" type="presOf" srcId="{05ADCF49-6B15-4EDE-BB46-74826D1E3729}" destId="{30639429-C7E0-4481-91AE-36C8B44D3593}" srcOrd="0" destOrd="0" presId="urn:microsoft.com/office/officeart/2005/8/layout/cycle2"/>
    <dgm:cxn modelId="{F9F961DF-E30B-46E5-91B8-1DB0E8F743C7}" type="presOf" srcId="{AB5F8626-8EB5-4178-9461-A83DEF93C143}" destId="{381F2F57-9FC3-434A-B56F-A40D72B07246}" srcOrd="0" destOrd="0" presId="urn:microsoft.com/office/officeart/2005/8/layout/cycle2"/>
    <dgm:cxn modelId="{9BC46AEB-196C-442E-8A0B-E157D55BCBBA}" type="presOf" srcId="{65A26B5D-DB82-4EEB-A4DB-A8F1FC366E65}" destId="{BD93EFF0-6D94-455B-A909-F5A8851D57A5}" srcOrd="0" destOrd="0" presId="urn:microsoft.com/office/officeart/2005/8/layout/cycle2"/>
    <dgm:cxn modelId="{7B2DBBF4-41F9-4A08-BBE0-90901153F880}" type="presOf" srcId="{0C3E1E58-E458-4D8E-843A-BFDDA428C894}" destId="{9D1D1E8B-7C17-4C5C-83A9-64C4F796672B}" srcOrd="0" destOrd="0" presId="urn:microsoft.com/office/officeart/2005/8/layout/cycle2"/>
    <dgm:cxn modelId="{D6D944FE-9FB1-4D74-825C-4C993E13F3D2}" type="presOf" srcId="{BD067A96-7A9E-4A54-B263-A1466C9392E6}" destId="{54EC0B36-861F-4A01-80B5-7DE014FDA932}" srcOrd="0" destOrd="0" presId="urn:microsoft.com/office/officeart/2005/8/layout/cycle2"/>
    <dgm:cxn modelId="{DF3B96C6-E61B-43FD-B40E-11A3AD238928}" type="presParOf" srcId="{400B43BE-9322-4EC7-A25E-4D8259FC2B62}" destId="{381F2F57-9FC3-434A-B56F-A40D72B07246}" srcOrd="0" destOrd="0" presId="urn:microsoft.com/office/officeart/2005/8/layout/cycle2"/>
    <dgm:cxn modelId="{9BC56153-98AC-4717-B30C-0AC7ABA1ED38}" type="presParOf" srcId="{400B43BE-9322-4EC7-A25E-4D8259FC2B62}" destId="{4A50FF1C-2DA6-4441-830E-2FDBFD186F10}" srcOrd="1" destOrd="0" presId="urn:microsoft.com/office/officeart/2005/8/layout/cycle2"/>
    <dgm:cxn modelId="{5AAC50F2-2042-4F61-8FC2-62BA6B7BF852}" type="presParOf" srcId="{4A50FF1C-2DA6-4441-830E-2FDBFD186F10}" destId="{FBCECA6C-6B91-48E1-A175-ED1D08AB1691}" srcOrd="0" destOrd="0" presId="urn:microsoft.com/office/officeart/2005/8/layout/cycle2"/>
    <dgm:cxn modelId="{AF8AF9ED-B698-4D22-ADAE-9C46C868A7EC}" type="presParOf" srcId="{400B43BE-9322-4EC7-A25E-4D8259FC2B62}" destId="{B85A3C89-1D95-4CB7-9F62-5ED60558883D}" srcOrd="2" destOrd="0" presId="urn:microsoft.com/office/officeart/2005/8/layout/cycle2"/>
    <dgm:cxn modelId="{53FE7502-6008-463E-ABC2-B47405DD9B99}" type="presParOf" srcId="{400B43BE-9322-4EC7-A25E-4D8259FC2B62}" destId="{54EC0B36-861F-4A01-80B5-7DE014FDA932}" srcOrd="3" destOrd="0" presId="urn:microsoft.com/office/officeart/2005/8/layout/cycle2"/>
    <dgm:cxn modelId="{58C7B682-BDE6-4A7A-9CDE-78CE5629B1CB}" type="presParOf" srcId="{54EC0B36-861F-4A01-80B5-7DE014FDA932}" destId="{798822B3-CCE4-4533-82CB-02A01A461A4F}" srcOrd="0" destOrd="0" presId="urn:microsoft.com/office/officeart/2005/8/layout/cycle2"/>
    <dgm:cxn modelId="{F5411F9C-1C6A-4813-86E5-E35C6868B03A}" type="presParOf" srcId="{400B43BE-9322-4EC7-A25E-4D8259FC2B62}" destId="{43ED6D2B-EEEF-4ED0-9630-263AF8285E9F}" srcOrd="4" destOrd="0" presId="urn:microsoft.com/office/officeart/2005/8/layout/cycle2"/>
    <dgm:cxn modelId="{C546A094-B7DE-4976-822B-FCC5F9DC7EE2}" type="presParOf" srcId="{400B43BE-9322-4EC7-A25E-4D8259FC2B62}" destId="{8396E8D6-7E9E-497D-BD2C-DFB4DD2971AE}" srcOrd="5" destOrd="0" presId="urn:microsoft.com/office/officeart/2005/8/layout/cycle2"/>
    <dgm:cxn modelId="{23BF3E34-B4EB-436A-B607-3363CD919631}" type="presParOf" srcId="{8396E8D6-7E9E-497D-BD2C-DFB4DD2971AE}" destId="{5B175ABC-AD1F-4C2D-8DF1-5E8BF0720165}" srcOrd="0" destOrd="0" presId="urn:microsoft.com/office/officeart/2005/8/layout/cycle2"/>
    <dgm:cxn modelId="{1429CE84-56BA-4388-9619-370AFE1A2DDC}" type="presParOf" srcId="{400B43BE-9322-4EC7-A25E-4D8259FC2B62}" destId="{0DB54BE9-1FC0-48F0-9EF3-751E71730EA5}" srcOrd="6" destOrd="0" presId="urn:microsoft.com/office/officeart/2005/8/layout/cycle2"/>
    <dgm:cxn modelId="{2E1691CB-F55B-4431-9D23-5821D9E73669}" type="presParOf" srcId="{400B43BE-9322-4EC7-A25E-4D8259FC2B62}" destId="{6248D4B3-AB42-41A1-9F77-1E4CE88D5155}" srcOrd="7" destOrd="0" presId="urn:microsoft.com/office/officeart/2005/8/layout/cycle2"/>
    <dgm:cxn modelId="{C9DFE4E2-CD5F-46C2-9E40-E00FA840478C}" type="presParOf" srcId="{6248D4B3-AB42-41A1-9F77-1E4CE88D5155}" destId="{0D9854C0-3308-44D9-AE6B-F8625038344C}" srcOrd="0" destOrd="0" presId="urn:microsoft.com/office/officeart/2005/8/layout/cycle2"/>
    <dgm:cxn modelId="{E357B8D3-93B0-442A-8E57-939B367F324E}" type="presParOf" srcId="{400B43BE-9322-4EC7-A25E-4D8259FC2B62}" destId="{8F622B73-84EC-4331-8B89-D4087B291CF7}" srcOrd="8" destOrd="0" presId="urn:microsoft.com/office/officeart/2005/8/layout/cycle2"/>
    <dgm:cxn modelId="{AEFDF0F4-5E04-4252-AFEC-E9A69EF4EE6B}" type="presParOf" srcId="{400B43BE-9322-4EC7-A25E-4D8259FC2B62}" destId="{4EE6F04D-E72D-411A-B0A1-F1CA10DB56F8}" srcOrd="9" destOrd="0" presId="urn:microsoft.com/office/officeart/2005/8/layout/cycle2"/>
    <dgm:cxn modelId="{E82D82A2-71E6-4BB9-B77C-6047CD8DC467}" type="presParOf" srcId="{4EE6F04D-E72D-411A-B0A1-F1CA10DB56F8}" destId="{9A263C21-68B4-4071-AEF8-6B146DFF2BAC}" srcOrd="0" destOrd="0" presId="urn:microsoft.com/office/officeart/2005/8/layout/cycle2"/>
    <dgm:cxn modelId="{A7988B63-D936-48C5-8D7C-1637ABD8649A}" type="presParOf" srcId="{400B43BE-9322-4EC7-A25E-4D8259FC2B62}" destId="{30639429-C7E0-4481-91AE-36C8B44D3593}" srcOrd="10" destOrd="0" presId="urn:microsoft.com/office/officeart/2005/8/layout/cycle2"/>
    <dgm:cxn modelId="{A5DEF2B1-24BA-42F5-98D2-D85B420EB325}" type="presParOf" srcId="{400B43BE-9322-4EC7-A25E-4D8259FC2B62}" destId="{2DDC0020-93BC-4244-A2AC-E73EC9D9EFED}" srcOrd="11" destOrd="0" presId="urn:microsoft.com/office/officeart/2005/8/layout/cycle2"/>
    <dgm:cxn modelId="{BAE8BC77-DB09-4C2C-B82F-788F116AFF13}" type="presParOf" srcId="{2DDC0020-93BC-4244-A2AC-E73EC9D9EFED}" destId="{07EDF86F-8306-4483-A527-DA4B68092E05}" srcOrd="0" destOrd="0" presId="urn:microsoft.com/office/officeart/2005/8/layout/cycle2"/>
    <dgm:cxn modelId="{134CBCC7-DAEB-453B-A611-D200620BDB80}" type="presParOf" srcId="{400B43BE-9322-4EC7-A25E-4D8259FC2B62}" destId="{61562FFF-6DCF-48AF-981D-5648BA93049B}" srcOrd="12" destOrd="0" presId="urn:microsoft.com/office/officeart/2005/8/layout/cycle2"/>
    <dgm:cxn modelId="{1E2F5074-E2D7-41C2-A317-07B5E5B97030}" type="presParOf" srcId="{400B43BE-9322-4EC7-A25E-4D8259FC2B62}" destId="{BD93EFF0-6D94-455B-A909-F5A8851D57A5}" srcOrd="13" destOrd="0" presId="urn:microsoft.com/office/officeart/2005/8/layout/cycle2"/>
    <dgm:cxn modelId="{342F6A6E-082D-400E-A79D-5E53DF54BA8F}" type="presParOf" srcId="{BD93EFF0-6D94-455B-A909-F5A8851D57A5}" destId="{2FA03ECA-1243-4E2C-8C90-A9608E7AE6B6}" srcOrd="0" destOrd="0" presId="urn:microsoft.com/office/officeart/2005/8/layout/cycle2"/>
    <dgm:cxn modelId="{3EDDD26C-180E-42D6-9CC5-E03FB4876817}" type="presParOf" srcId="{400B43BE-9322-4EC7-A25E-4D8259FC2B62}" destId="{9D1D1E8B-7C17-4C5C-83A9-64C4F796672B}" srcOrd="14" destOrd="0" presId="urn:microsoft.com/office/officeart/2005/8/layout/cycle2"/>
    <dgm:cxn modelId="{ACC7FBB4-12E9-4885-9EB4-196F43BF452D}" type="presParOf" srcId="{400B43BE-9322-4EC7-A25E-4D8259FC2B62}" destId="{4012C07B-89E0-43F7-A1AB-98463982CFEB}" srcOrd="15" destOrd="0" presId="urn:microsoft.com/office/officeart/2005/8/layout/cycle2"/>
    <dgm:cxn modelId="{3EBFA942-F0F9-40C0-8FC6-35502E769F11}" type="presParOf" srcId="{4012C07B-89E0-43F7-A1AB-98463982CFEB}" destId="{7E24A162-5610-4DF3-AC11-B6FA2DB45861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F2F57-9FC3-434A-B56F-A40D72B07246}">
      <dsp:nvSpPr>
        <dsp:cNvPr id="0" name=""/>
        <dsp:cNvSpPr/>
      </dsp:nvSpPr>
      <dsp:spPr>
        <a:xfrm>
          <a:off x="5445767" y="1243"/>
          <a:ext cx="1294306" cy="129430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500" kern="1200" dirty="0"/>
        </a:p>
      </dsp:txBody>
      <dsp:txXfrm>
        <a:off x="5635314" y="190790"/>
        <a:ext cx="915212" cy="915212"/>
      </dsp:txXfrm>
    </dsp:sp>
    <dsp:sp modelId="{4A50FF1C-2DA6-4441-830E-2FDBFD186F10}">
      <dsp:nvSpPr>
        <dsp:cNvPr id="0" name=""/>
        <dsp:cNvSpPr/>
      </dsp:nvSpPr>
      <dsp:spPr>
        <a:xfrm rot="1350000">
          <a:off x="6818195" y="806773"/>
          <a:ext cx="368758" cy="43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6822405" y="872971"/>
        <a:ext cx="258131" cy="262096"/>
      </dsp:txXfrm>
    </dsp:sp>
    <dsp:sp modelId="{B85A3C89-1D95-4CB7-9F62-5ED60558883D}">
      <dsp:nvSpPr>
        <dsp:cNvPr id="0" name=""/>
        <dsp:cNvSpPr/>
      </dsp:nvSpPr>
      <dsp:spPr>
        <a:xfrm>
          <a:off x="7279266" y="833953"/>
          <a:ext cx="1221463" cy="1117633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kern="1200" dirty="0"/>
        </a:p>
      </dsp:txBody>
      <dsp:txXfrm>
        <a:off x="7458145" y="997627"/>
        <a:ext cx="863705" cy="790285"/>
      </dsp:txXfrm>
    </dsp:sp>
    <dsp:sp modelId="{54EC0B36-861F-4A01-80B5-7DE014FDA932}">
      <dsp:nvSpPr>
        <dsp:cNvPr id="0" name=""/>
        <dsp:cNvSpPr/>
      </dsp:nvSpPr>
      <dsp:spPr>
        <a:xfrm rot="3489176">
          <a:off x="8185393" y="1949621"/>
          <a:ext cx="372343" cy="43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8211774" y="1989543"/>
        <a:ext cx="260640" cy="262096"/>
      </dsp:txXfrm>
    </dsp:sp>
    <dsp:sp modelId="{43ED6D2B-EEEF-4ED0-9630-263AF8285E9F}">
      <dsp:nvSpPr>
        <dsp:cNvPr id="0" name=""/>
        <dsp:cNvSpPr/>
      </dsp:nvSpPr>
      <dsp:spPr>
        <a:xfrm>
          <a:off x="8180677" y="2433650"/>
          <a:ext cx="1297244" cy="942565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8370654" y="2571685"/>
        <a:ext cx="917290" cy="666495"/>
      </dsp:txXfrm>
    </dsp:sp>
    <dsp:sp modelId="{8396E8D6-7E9E-497D-BD2C-DFB4DD2971AE}">
      <dsp:nvSpPr>
        <dsp:cNvPr id="0" name=""/>
        <dsp:cNvSpPr/>
      </dsp:nvSpPr>
      <dsp:spPr>
        <a:xfrm rot="6110113">
          <a:off x="8457150" y="3424067"/>
          <a:ext cx="411497" cy="43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 rot="10800000">
        <a:off x="8531534" y="3451021"/>
        <a:ext cx="288048" cy="262096"/>
      </dsp:txXfrm>
    </dsp:sp>
    <dsp:sp modelId="{0DB54BE9-1FC0-48F0-9EF3-751E71730EA5}">
      <dsp:nvSpPr>
        <dsp:cNvPr id="0" name=""/>
        <dsp:cNvSpPr/>
      </dsp:nvSpPr>
      <dsp:spPr>
        <a:xfrm>
          <a:off x="7847482" y="4121496"/>
          <a:ext cx="1225151" cy="1090971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kern="1200" dirty="0"/>
        </a:p>
      </dsp:txBody>
      <dsp:txXfrm>
        <a:off x="8026901" y="4281265"/>
        <a:ext cx="866313" cy="771433"/>
      </dsp:txXfrm>
    </dsp:sp>
    <dsp:sp modelId="{6248D4B3-AB42-41A1-9F77-1E4CE88D5155}">
      <dsp:nvSpPr>
        <dsp:cNvPr id="0" name=""/>
        <dsp:cNvSpPr/>
      </dsp:nvSpPr>
      <dsp:spPr>
        <a:xfrm rot="9347415">
          <a:off x="7197724" y="5247858"/>
          <a:ext cx="714808" cy="43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 rot="10800000">
        <a:off x="7323009" y="5308354"/>
        <a:ext cx="583760" cy="262096"/>
      </dsp:txXfrm>
    </dsp:sp>
    <dsp:sp modelId="{8F622B73-84EC-4331-8B89-D4087B291CF7}">
      <dsp:nvSpPr>
        <dsp:cNvPr id="0" name=""/>
        <dsp:cNvSpPr/>
      </dsp:nvSpPr>
      <dsp:spPr>
        <a:xfrm>
          <a:off x="5445767" y="5084146"/>
          <a:ext cx="1294306" cy="1294306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5635314" y="5273693"/>
        <a:ext cx="915212" cy="915212"/>
      </dsp:txXfrm>
    </dsp:sp>
    <dsp:sp modelId="{4EE6F04D-E72D-411A-B0A1-F1CA10DB56F8}">
      <dsp:nvSpPr>
        <dsp:cNvPr id="0" name=""/>
        <dsp:cNvSpPr/>
      </dsp:nvSpPr>
      <dsp:spPr>
        <a:xfrm rot="4906336" flipH="1">
          <a:off x="3860669" y="4775920"/>
          <a:ext cx="402923" cy="378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10800000">
        <a:off x="3925620" y="4907915"/>
        <a:ext cx="289283" cy="227280"/>
      </dsp:txXfrm>
    </dsp:sp>
    <dsp:sp modelId="{30639429-C7E0-4481-91AE-36C8B44D3593}">
      <dsp:nvSpPr>
        <dsp:cNvPr id="0" name=""/>
        <dsp:cNvSpPr/>
      </dsp:nvSpPr>
      <dsp:spPr>
        <a:xfrm>
          <a:off x="3060983" y="3756917"/>
          <a:ext cx="1120494" cy="951677"/>
        </a:xfrm>
        <a:prstGeom prst="ellipse">
          <a:avLst/>
        </a:prstGeom>
        <a:blipFill rotWithShape="0">
          <a:blip xmlns:r="http://schemas.openxmlformats.org/officeDocument/2006/relationships" r:embed="rId6"/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4000" kern="1200"/>
        </a:p>
      </dsp:txBody>
      <dsp:txXfrm>
        <a:off x="3225076" y="3896287"/>
        <a:ext cx="792308" cy="672937"/>
      </dsp:txXfrm>
    </dsp:sp>
    <dsp:sp modelId="{2DDC0020-93BC-4244-A2AC-E73EC9D9EFED}">
      <dsp:nvSpPr>
        <dsp:cNvPr id="0" name=""/>
        <dsp:cNvSpPr/>
      </dsp:nvSpPr>
      <dsp:spPr>
        <a:xfrm rot="16211095">
          <a:off x="3444894" y="3187194"/>
          <a:ext cx="268272" cy="43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3485005" y="3314801"/>
        <a:ext cx="187790" cy="262096"/>
      </dsp:txXfrm>
    </dsp:sp>
    <dsp:sp modelId="{61562FFF-6DCF-48AF-981D-5648BA93049B}">
      <dsp:nvSpPr>
        <dsp:cNvPr id="0" name=""/>
        <dsp:cNvSpPr/>
      </dsp:nvSpPr>
      <dsp:spPr>
        <a:xfrm>
          <a:off x="2979334" y="1956444"/>
          <a:ext cx="1294306" cy="1294306"/>
        </a:xfrm>
        <a:prstGeom prst="ellipse">
          <a:avLst/>
        </a:prstGeom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500" kern="1200"/>
        </a:p>
      </dsp:txBody>
      <dsp:txXfrm>
        <a:off x="3168881" y="2145991"/>
        <a:ext cx="915212" cy="915212"/>
      </dsp:txXfrm>
    </dsp:sp>
    <dsp:sp modelId="{BD93EFF0-6D94-455B-A909-F5A8851D57A5}">
      <dsp:nvSpPr>
        <dsp:cNvPr id="0" name=""/>
        <dsp:cNvSpPr/>
      </dsp:nvSpPr>
      <dsp:spPr>
        <a:xfrm rot="18306953">
          <a:off x="3904615" y="1685357"/>
          <a:ext cx="265335" cy="43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3921521" y="1805279"/>
        <a:ext cx="185735" cy="262096"/>
      </dsp:txXfrm>
    </dsp:sp>
    <dsp:sp modelId="{9D1D1E8B-7C17-4C5C-83A9-64C4F796672B}">
      <dsp:nvSpPr>
        <dsp:cNvPr id="0" name=""/>
        <dsp:cNvSpPr/>
      </dsp:nvSpPr>
      <dsp:spPr>
        <a:xfrm>
          <a:off x="4033333" y="825863"/>
          <a:ext cx="1050782" cy="904150"/>
        </a:xfrm>
        <a:prstGeom prst="ellipse">
          <a:avLst/>
        </a:prstGeom>
        <a:blipFill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800" kern="1200"/>
        </a:p>
      </dsp:txBody>
      <dsp:txXfrm>
        <a:off x="4187216" y="958273"/>
        <a:ext cx="743016" cy="639330"/>
      </dsp:txXfrm>
    </dsp:sp>
    <dsp:sp modelId="{4012C07B-89E0-43F7-A1AB-98463982CFEB}">
      <dsp:nvSpPr>
        <dsp:cNvPr id="0" name=""/>
        <dsp:cNvSpPr/>
      </dsp:nvSpPr>
      <dsp:spPr>
        <a:xfrm rot="20261380">
          <a:off x="5124538" y="773132"/>
          <a:ext cx="264249" cy="43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5127505" y="875545"/>
        <a:ext cx="184974" cy="262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698E8-B6A0-441F-A0B0-034DA543741C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Bahnschrift SemiBold" panose="020B0502040204020203" pitchFamily="34" charset="0"/>
            </a:rPr>
            <a:t>CLASSI 1^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Bahnschrift SemiBold" panose="020B0502040204020203" pitchFamily="34" charset="0"/>
            </a:rPr>
            <a:t>FUMO E ALCOOL</a:t>
          </a:r>
        </a:p>
      </dsp:txBody>
      <dsp:txXfrm>
        <a:off x="0" y="39687"/>
        <a:ext cx="3286125" cy="1971675"/>
      </dsp:txXfrm>
    </dsp:sp>
    <dsp:sp modelId="{F0E45D71-D4B6-430B-9778-5CE207AF3A36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CLASSI 2^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ALIMENTAZIONI E STILI DI VITA</a:t>
          </a:r>
        </a:p>
      </dsp:txBody>
      <dsp:txXfrm>
        <a:off x="3614737" y="39687"/>
        <a:ext cx="3286125" cy="1971675"/>
      </dsp:txXfrm>
    </dsp:sp>
    <dsp:sp modelId="{328E5E38-6CC7-4917-BC86-88761501691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CLASSI 3^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ED. ALLA SESSUALITA’</a:t>
          </a:r>
        </a:p>
      </dsp:txBody>
      <dsp:txXfrm>
        <a:off x="7229475" y="39687"/>
        <a:ext cx="3286125" cy="1971675"/>
      </dsp:txXfrm>
    </dsp:sp>
    <dsp:sp modelId="{5835E00C-A0E4-49B3-8F73-F598E7C36193}">
      <dsp:nvSpPr>
        <dsp:cNvPr id="0" name=""/>
        <dsp:cNvSpPr/>
      </dsp:nvSpPr>
      <dsp:spPr>
        <a:xfrm>
          <a:off x="1793304" y="235405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CLASSI 4^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VOLONTARIATO E AVIS</a:t>
          </a:r>
        </a:p>
      </dsp:txBody>
      <dsp:txXfrm>
        <a:off x="1793304" y="2354053"/>
        <a:ext cx="3286125" cy="1971675"/>
      </dsp:txXfrm>
    </dsp:sp>
    <dsp:sp modelId="{8C6EA53E-BBE3-4E3F-8D37-A882B481C282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CLASSI 5^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prstClr val="white"/>
              </a:solidFill>
              <a:latin typeface="Bahnschrift SemiBold" panose="020B0502040204020203" pitchFamily="34" charset="0"/>
              <a:ea typeface="+mn-ea"/>
              <a:cs typeface="+mn-cs"/>
            </a:rPr>
            <a:t>ED.STRADALE</a:t>
          </a:r>
        </a:p>
      </dsp:txBody>
      <dsp:txXfrm>
        <a:off x="5422106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F2F57-9FC3-434A-B56F-A40D72B07246}">
      <dsp:nvSpPr>
        <dsp:cNvPr id="0" name=""/>
        <dsp:cNvSpPr/>
      </dsp:nvSpPr>
      <dsp:spPr>
        <a:xfrm>
          <a:off x="5375761" y="1243"/>
          <a:ext cx="1294306" cy="129430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500" kern="1200" dirty="0"/>
        </a:p>
      </dsp:txBody>
      <dsp:txXfrm>
        <a:off x="5565308" y="190790"/>
        <a:ext cx="915212" cy="915212"/>
      </dsp:txXfrm>
    </dsp:sp>
    <dsp:sp modelId="{4A50FF1C-2DA6-4441-830E-2FDBFD186F10}">
      <dsp:nvSpPr>
        <dsp:cNvPr id="0" name=""/>
        <dsp:cNvSpPr/>
      </dsp:nvSpPr>
      <dsp:spPr>
        <a:xfrm rot="1350000">
          <a:off x="6739962" y="798433"/>
          <a:ext cx="344943" cy="43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6743901" y="865998"/>
        <a:ext cx="241460" cy="262096"/>
      </dsp:txXfrm>
    </dsp:sp>
    <dsp:sp modelId="{B85A3C89-1D95-4CB7-9F62-5ED60558883D}">
      <dsp:nvSpPr>
        <dsp:cNvPr id="0" name=""/>
        <dsp:cNvSpPr/>
      </dsp:nvSpPr>
      <dsp:spPr>
        <a:xfrm>
          <a:off x="7172839" y="745617"/>
          <a:ext cx="1294306" cy="129430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7362386" y="935164"/>
        <a:ext cx="915212" cy="915212"/>
      </dsp:txXfrm>
    </dsp:sp>
    <dsp:sp modelId="{54EC0B36-861F-4A01-80B5-7DE014FDA932}">
      <dsp:nvSpPr>
        <dsp:cNvPr id="0" name=""/>
        <dsp:cNvSpPr/>
      </dsp:nvSpPr>
      <dsp:spPr>
        <a:xfrm rot="4050000">
          <a:off x="8012233" y="2084972"/>
          <a:ext cx="369896" cy="43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8046485" y="2121077"/>
        <a:ext cx="258927" cy="262096"/>
      </dsp:txXfrm>
    </dsp:sp>
    <dsp:sp modelId="{43ED6D2B-EEEF-4ED0-9630-263AF8285E9F}">
      <dsp:nvSpPr>
        <dsp:cNvPr id="0" name=""/>
        <dsp:cNvSpPr/>
      </dsp:nvSpPr>
      <dsp:spPr>
        <a:xfrm>
          <a:off x="7775732" y="2610342"/>
          <a:ext cx="1577267" cy="1159012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900" kern="1200" dirty="0"/>
        </a:p>
      </dsp:txBody>
      <dsp:txXfrm>
        <a:off x="8006717" y="2780075"/>
        <a:ext cx="1115297" cy="819546"/>
      </dsp:txXfrm>
    </dsp:sp>
    <dsp:sp modelId="{8396E8D6-7E9E-497D-BD2C-DFB4DD2971AE}">
      <dsp:nvSpPr>
        <dsp:cNvPr id="0" name=""/>
        <dsp:cNvSpPr/>
      </dsp:nvSpPr>
      <dsp:spPr>
        <a:xfrm rot="6826241">
          <a:off x="7966521" y="3864965"/>
          <a:ext cx="408593" cy="43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 rot="10800000">
        <a:off x="8052514" y="3896241"/>
        <a:ext cx="286015" cy="262096"/>
      </dsp:txXfrm>
    </dsp:sp>
    <dsp:sp modelId="{0DB54BE9-1FC0-48F0-9EF3-751E71730EA5}">
      <dsp:nvSpPr>
        <dsp:cNvPr id="0" name=""/>
        <dsp:cNvSpPr/>
      </dsp:nvSpPr>
      <dsp:spPr>
        <a:xfrm>
          <a:off x="7102779" y="4391826"/>
          <a:ext cx="1294306" cy="1294306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/>
        </a:p>
      </dsp:txBody>
      <dsp:txXfrm>
        <a:off x="7292326" y="4581373"/>
        <a:ext cx="915212" cy="915212"/>
      </dsp:txXfrm>
    </dsp:sp>
    <dsp:sp modelId="{6248D4B3-AB42-41A1-9F77-1E4CE88D5155}">
      <dsp:nvSpPr>
        <dsp:cNvPr id="0" name=""/>
        <dsp:cNvSpPr/>
      </dsp:nvSpPr>
      <dsp:spPr>
        <a:xfrm rot="9489319">
          <a:off x="6744235" y="5163564"/>
          <a:ext cx="300144" cy="43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 rot="10800000">
        <a:off x="6831045" y="5234178"/>
        <a:ext cx="210101" cy="262096"/>
      </dsp:txXfrm>
    </dsp:sp>
    <dsp:sp modelId="{8F622B73-84EC-4331-8B89-D4087B291CF7}">
      <dsp:nvSpPr>
        <dsp:cNvPr id="0" name=""/>
        <dsp:cNvSpPr/>
      </dsp:nvSpPr>
      <dsp:spPr>
        <a:xfrm>
          <a:off x="5375761" y="5084146"/>
          <a:ext cx="1294306" cy="1294306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5565308" y="5273693"/>
        <a:ext cx="915212" cy="915212"/>
      </dsp:txXfrm>
    </dsp:sp>
    <dsp:sp modelId="{4EE6F04D-E72D-411A-B0A1-F1CA10DB56F8}">
      <dsp:nvSpPr>
        <dsp:cNvPr id="0" name=""/>
        <dsp:cNvSpPr/>
      </dsp:nvSpPr>
      <dsp:spPr>
        <a:xfrm rot="12150000">
          <a:off x="4960923" y="5144434"/>
          <a:ext cx="344943" cy="43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 rot="10800000">
        <a:off x="5060467" y="5251601"/>
        <a:ext cx="241460" cy="262096"/>
      </dsp:txXfrm>
    </dsp:sp>
    <dsp:sp modelId="{30639429-C7E0-4481-91AE-36C8B44D3593}">
      <dsp:nvSpPr>
        <dsp:cNvPr id="0" name=""/>
        <dsp:cNvSpPr/>
      </dsp:nvSpPr>
      <dsp:spPr>
        <a:xfrm>
          <a:off x="3578683" y="4339772"/>
          <a:ext cx="1294306" cy="1294306"/>
        </a:xfrm>
        <a:prstGeom prst="ellipse">
          <a:avLst/>
        </a:prstGeom>
        <a:blipFill rotWithShape="0">
          <a:blip xmlns:r="http://schemas.openxmlformats.org/officeDocument/2006/relationships" r:embed="rId6"/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500" kern="1200"/>
        </a:p>
      </dsp:txBody>
      <dsp:txXfrm>
        <a:off x="3768230" y="4529319"/>
        <a:ext cx="915212" cy="915212"/>
      </dsp:txXfrm>
    </dsp:sp>
    <dsp:sp modelId="{2DDC0020-93BC-4244-A2AC-E73EC9D9EFED}">
      <dsp:nvSpPr>
        <dsp:cNvPr id="0" name=""/>
        <dsp:cNvSpPr/>
      </dsp:nvSpPr>
      <dsp:spPr>
        <a:xfrm rot="14850000">
          <a:off x="3684914" y="3878992"/>
          <a:ext cx="344943" cy="43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 rot="10800000">
        <a:off x="3756456" y="4014161"/>
        <a:ext cx="241460" cy="262096"/>
      </dsp:txXfrm>
    </dsp:sp>
    <dsp:sp modelId="{61562FFF-6DCF-48AF-981D-5648BA93049B}">
      <dsp:nvSpPr>
        <dsp:cNvPr id="0" name=""/>
        <dsp:cNvSpPr/>
      </dsp:nvSpPr>
      <dsp:spPr>
        <a:xfrm>
          <a:off x="2834309" y="2542695"/>
          <a:ext cx="1294306" cy="1294306"/>
        </a:xfrm>
        <a:prstGeom prst="ellipse">
          <a:avLst/>
        </a:prstGeom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500" kern="1200"/>
        </a:p>
      </dsp:txBody>
      <dsp:txXfrm>
        <a:off x="3023856" y="2732242"/>
        <a:ext cx="915212" cy="915212"/>
      </dsp:txXfrm>
    </dsp:sp>
    <dsp:sp modelId="{BD93EFF0-6D94-455B-A909-F5A8851D57A5}">
      <dsp:nvSpPr>
        <dsp:cNvPr id="0" name=""/>
        <dsp:cNvSpPr/>
      </dsp:nvSpPr>
      <dsp:spPr>
        <a:xfrm rot="17550000">
          <a:off x="3662655" y="1998468"/>
          <a:ext cx="443645" cy="43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3703104" y="2146370"/>
        <a:ext cx="312597" cy="262096"/>
      </dsp:txXfrm>
    </dsp:sp>
    <dsp:sp modelId="{9D1D1E8B-7C17-4C5C-83A9-64C4F796672B}">
      <dsp:nvSpPr>
        <dsp:cNvPr id="0" name=""/>
        <dsp:cNvSpPr/>
      </dsp:nvSpPr>
      <dsp:spPr>
        <a:xfrm>
          <a:off x="3700445" y="940695"/>
          <a:ext cx="1050782" cy="904150"/>
        </a:xfrm>
        <a:prstGeom prst="ellipse">
          <a:avLst/>
        </a:prstGeom>
        <a:blipFill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800" kern="1200"/>
        </a:p>
      </dsp:txBody>
      <dsp:txXfrm>
        <a:off x="3854328" y="1073105"/>
        <a:ext cx="743016" cy="639330"/>
      </dsp:txXfrm>
    </dsp:sp>
    <dsp:sp modelId="{4012C07B-89E0-43F7-A1AB-98463982CFEB}">
      <dsp:nvSpPr>
        <dsp:cNvPr id="0" name=""/>
        <dsp:cNvSpPr/>
      </dsp:nvSpPr>
      <dsp:spPr>
        <a:xfrm rot="20250000">
          <a:off x="4843059" y="832463"/>
          <a:ext cx="416362" cy="43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4847813" y="943729"/>
        <a:ext cx="291453" cy="262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3E3B66-49B0-4151-95CA-649E50377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B1A7BC-4731-4675-839B-31D2F0132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C56458-AF9D-49EE-BFB2-CCDBCC0A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4235-D452-46B8-A9FA-E6A861A898AB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6AF891-D94E-432F-BE00-B4D954B8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C70AFE-85B5-4361-BD0B-F9CCBD6E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864-76C0-41B9-BA0B-61F46F4A78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62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04BB5A-C93A-4419-8D4F-FD4D7C08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6AC933-7BBE-420A-A412-7452E8372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D166EC-ECF4-474B-B6E5-64AFCFAF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4235-D452-46B8-A9FA-E6A861A898AB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E06102-A153-47AC-806B-E0929064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85338-BA1E-4D94-88C5-8BF1DE77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864-76C0-41B9-BA0B-61F46F4A78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71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0D9FE8-CEBB-42B4-8DA3-C58F7D37B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24025BD-6DE9-4B43-AA20-1A2742293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582228-424B-4C2F-BA08-7541CC3C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4235-D452-46B8-A9FA-E6A861A898AB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93FC03-6394-4720-999F-BEB66924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B883C2-4FD9-4752-B82A-2C6EECA1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864-76C0-41B9-BA0B-61F46F4A78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69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BD1C58-79FC-4D6B-801B-FBAB2AB0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4E48B6-00B8-4050-9E35-288B261C2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7CD3BF-B119-40AC-88DF-61AD8C9F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4235-D452-46B8-A9FA-E6A861A898AB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2F663C-16D7-4271-9179-588D9D5F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CAAEC7-4E7E-4D9C-AD5B-930E91FD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864-76C0-41B9-BA0B-61F46F4A78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69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B27C1A-0C7A-4522-A31D-DF41B512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70CCEF-ABBE-48B2-B91D-F4903497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F5C177-FD14-4A5D-AB6C-FAD22562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4235-D452-46B8-A9FA-E6A861A898AB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C56893-3E4A-47DD-9CEE-DBC469FE3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E1F2CA-EDB7-4DC9-B9A7-3378BE33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864-76C0-41B9-BA0B-61F46F4A78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39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2999F6-6ACB-4A62-9EBC-7C8CF471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ABFD42-7E45-4ABF-9449-9F13E8DB0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73240B-C39D-46EC-BEBE-3C265B8D5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94D313-38D5-456E-9692-9870DCEF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4235-D452-46B8-A9FA-E6A861A898AB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9BB0D6-58DD-4467-8B1E-F6A1FBE4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CD4DF4-5251-4334-8B8E-2BE924BC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864-76C0-41B9-BA0B-61F46F4A78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95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C1680-BB64-4393-AA1E-0CCA6B3C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F6B4C0-99A6-4F15-88F0-4FB3A2A21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E916EB8-9362-41F9-B5E7-442040109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DE2FBEE-E21A-4315-BE61-E7D93AEE1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4744524-CC41-4F46-84A6-C73C27E4B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6B20EE8-0C32-4799-946E-BA4355287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4235-D452-46B8-A9FA-E6A861A898AB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6545AD6-DB12-4D5A-9852-80BE188D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234060-1D5D-4E26-8C99-AF9F8E88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864-76C0-41B9-BA0B-61F46F4A78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53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AF54C-CB72-45D7-A358-C2DD39A3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9B348B-716E-4200-B49D-A9C607AA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4235-D452-46B8-A9FA-E6A861A898AB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DCAD88-C3D6-4FE2-895E-2D75A983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1F512F-B790-4F25-84A3-754CE82E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864-76C0-41B9-BA0B-61F46F4A78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29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1595663-BBD5-4116-8A86-A6421836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4235-D452-46B8-A9FA-E6A861A898AB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4E73A4-8BD9-40F1-A0FE-D9B26748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D31AF2-98B4-41D9-92F4-C9B9B6F0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864-76C0-41B9-BA0B-61F46F4A78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1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CB74B9-2043-4D80-8E28-2FF4B048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2FA2DA-9127-4261-9611-DA6493F9F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A50BDC-8925-4899-A9A4-94063F089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0727CB-3251-4D8B-8094-23303771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4235-D452-46B8-A9FA-E6A861A898AB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F4A6DB-D437-4457-98E8-6DA3CF69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AF64E3-AE6C-4872-9586-9DA1CD14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864-76C0-41B9-BA0B-61F46F4A78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23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7D3834-FA21-425A-9288-4150936F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8A6D5C-4597-45B4-94AC-59D2FC813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A2110C-C5BB-4DF1-A449-51EAAB3E4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3BB17B-723B-4203-BBA0-EDFF27A5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4235-D452-46B8-A9FA-E6A861A898AB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F5F5F9-268C-46ED-8E80-E88AA66C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C9BFDB-3BFA-48FA-BDCA-8AEE0189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864-76C0-41B9-BA0B-61F46F4A78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73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7E16FA3-A1F0-4D59-9EA9-9306E516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1474BC-C139-4447-A7EF-BE3AC0A4E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3EAE18-66C7-4CC1-AC5F-E56D9D1FA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04235-D452-46B8-A9FA-E6A861A898AB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0F7F7D-2C25-4990-BBB7-DBFFD3269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273EE6-F143-40E6-A29F-A52197A8D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0864-76C0-41B9-BA0B-61F46F4A78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0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appresentanti.studenti@maxplanck.edu.i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C1B417-FA65-4B8F-9757-78DD1F0FA3EB}"/>
              </a:ext>
            </a:extLst>
          </p:cNvPr>
          <p:cNvSpPr txBox="1"/>
          <p:nvPr/>
        </p:nvSpPr>
        <p:spPr>
          <a:xfrm>
            <a:off x="1509931" y="508883"/>
            <a:ext cx="7901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atin typeface="Segoe Print" panose="02000600000000000000" pitchFamily="2" charset="0"/>
              </a:rPr>
              <a:t>C.I.C.</a:t>
            </a:r>
          </a:p>
          <a:p>
            <a:pPr algn="ctr"/>
            <a:r>
              <a:rPr lang="it-IT" sz="3600" b="1" i="1" dirty="0">
                <a:latin typeface="Segoe Print" panose="02000600000000000000" pitchFamily="2" charset="0"/>
              </a:rPr>
              <a:t>PROMOZIONE DEL BENESSERE SCOLASTICO E DEL SUCCESSO FORMATIVO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FCC2CD-B7F8-484F-8557-845A5A63B248}"/>
              </a:ext>
            </a:extLst>
          </p:cNvPr>
          <p:cNvSpPr txBox="1"/>
          <p:nvPr/>
        </p:nvSpPr>
        <p:spPr>
          <a:xfrm>
            <a:off x="1934818" y="3486796"/>
            <a:ext cx="72489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sz="2400" b="1" kern="150" dirty="0">
                <a:solidFill>
                  <a:srgbClr val="000000"/>
                </a:solidFill>
                <a:latin typeface="Segoe Print" panose="02000600000000000000" pitchFamily="2" charset="0"/>
              </a:rPr>
              <a:t>Ci vuole un intero villaggio per crescere un bambino”.</a:t>
            </a:r>
            <a:br>
              <a:rPr lang="it-IT" sz="2400" b="1" kern="150" dirty="0">
                <a:solidFill>
                  <a:srgbClr val="000000"/>
                </a:solidFill>
                <a:latin typeface="Segoe Print" panose="02000600000000000000" pitchFamily="2" charset="0"/>
              </a:rPr>
            </a:br>
            <a:r>
              <a:rPr lang="it-IT" sz="2400" b="1" kern="150" dirty="0">
                <a:solidFill>
                  <a:srgbClr val="000000"/>
                </a:solidFill>
                <a:latin typeface="Segoe Print" panose="02000600000000000000" pitchFamily="2" charset="0"/>
              </a:rPr>
              <a:t>		                Proverbio africano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sz="2400" b="1" kern="150" dirty="0">
                <a:solidFill>
                  <a:srgbClr val="000000"/>
                </a:solidFill>
                <a:latin typeface="Segoe Print" panose="02000600000000000000" pitchFamily="2" charset="0"/>
              </a:rPr>
              <a:t>	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423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90DDE7-F2D8-4E20-8E6B-DCB6B20DBC3D}"/>
              </a:ext>
            </a:extLst>
          </p:cNvPr>
          <p:cNvSpPr txBox="1"/>
          <p:nvPr/>
        </p:nvSpPr>
        <p:spPr>
          <a:xfrm>
            <a:off x="2809460" y="304822"/>
            <a:ext cx="7910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latin typeface="Segoe Print" panose="02000600000000000000" pitchFamily="2" charset="0"/>
              </a:rPr>
              <a:t>TUTORING-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8E9E11-D8C7-4480-9170-5486DF17B9FF}"/>
              </a:ext>
            </a:extLst>
          </p:cNvPr>
          <p:cNvSpPr txBox="1"/>
          <p:nvPr/>
        </p:nvSpPr>
        <p:spPr>
          <a:xfrm>
            <a:off x="1167618" y="1406769"/>
            <a:ext cx="8412480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it-IT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19F445F6-8146-4BEC-AED8-4D5E49188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1" y="1832"/>
            <a:ext cx="2380930" cy="1787212"/>
          </a:xfr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EDE90E-5CAC-480C-83D3-A408BEBC800D}"/>
              </a:ext>
            </a:extLst>
          </p:cNvPr>
          <p:cNvSpPr txBox="1"/>
          <p:nvPr/>
        </p:nvSpPr>
        <p:spPr>
          <a:xfrm>
            <a:off x="1167618" y="4412974"/>
            <a:ext cx="6611408" cy="184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56CB1C-DFF9-4EE8-970F-EC5D5434BAB5}"/>
              </a:ext>
            </a:extLst>
          </p:cNvPr>
          <p:cNvSpPr txBox="1"/>
          <p:nvPr/>
        </p:nvSpPr>
        <p:spPr>
          <a:xfrm>
            <a:off x="155921" y="1617785"/>
            <a:ext cx="841248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43000" lvl="2" indent="-228600" algn="just" fontAlgn="base">
              <a:buFont typeface="Arial" panose="020B0604020202020204" pitchFamily="34" charset="0"/>
              <a:buChar char="•"/>
            </a:pPr>
            <a:r>
              <a:rPr lang="it-IT" alt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valorizzare l’eccellenza  (studente-tutor)</a:t>
            </a:r>
          </a:p>
          <a:p>
            <a:pPr marL="1143000" lvl="2" indent="-228600" algn="just" fontAlgn="base">
              <a:buFont typeface="Arial" panose="020B0604020202020204" pitchFamily="34" charset="0"/>
              <a:buChar char="•"/>
            </a:pPr>
            <a:endParaRPr lang="it-IT" altLang="it-IT" sz="2400" b="1" kern="15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marL="1143000" lvl="2" indent="-228600" algn="just" fontAlgn="base">
              <a:buFont typeface="Arial" panose="020B0604020202020204" pitchFamily="34" charset="0"/>
              <a:buChar char="•"/>
            </a:pPr>
            <a:endParaRPr lang="it-IT" altLang="it-IT" sz="2400" b="1" kern="15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marL="1143000" lvl="2" indent="-228600" algn="just" fontAlgn="base">
              <a:buFont typeface="Arial" panose="020B0604020202020204" pitchFamily="34" charset="0"/>
              <a:buChar char="•"/>
            </a:pPr>
            <a:r>
              <a:rPr lang="it-IT" alt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sostenere gli allievi in difficoltà cercando di prevenire il fenomeno della dispersione e dell’insuccesso scolastico (studente-allievo)</a:t>
            </a:r>
          </a:p>
          <a:p>
            <a:pPr marL="1143000" lvl="2" indent="-228600" algn="just" fontAlgn="base">
              <a:buFont typeface="Arial" panose="020B0604020202020204" pitchFamily="34" charset="0"/>
              <a:buChar char="•"/>
            </a:pPr>
            <a:endParaRPr lang="it-IT" altLang="it-IT" sz="2400" b="1" kern="15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marL="1143000" lvl="2" indent="-228600" algn="just" fontAlgn="base">
              <a:buFont typeface="Arial" panose="020B0604020202020204" pitchFamily="34" charset="0"/>
              <a:buChar char="•"/>
            </a:pPr>
            <a:r>
              <a:rPr lang="it-IT" alt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Tutor di classe, della rappresentanza, disciplinari, della mediazione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632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90DDE7-F2D8-4E20-8E6B-DCB6B20DBC3D}"/>
              </a:ext>
            </a:extLst>
          </p:cNvPr>
          <p:cNvSpPr txBox="1"/>
          <p:nvPr/>
        </p:nvSpPr>
        <p:spPr>
          <a:xfrm>
            <a:off x="1670587" y="327094"/>
            <a:ext cx="8412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latin typeface="Segoe Print" panose="02000600000000000000" pitchFamily="2" charset="0"/>
              </a:rPr>
              <a:t>  </a:t>
            </a:r>
            <a:r>
              <a:rPr lang="it-IT" sz="3200" b="1" i="1" dirty="0">
                <a:latin typeface="Segoe Print" panose="02000600000000000000" pitchFamily="2" charset="0"/>
              </a:rPr>
              <a:t>GAMING DISORDER- </a:t>
            </a:r>
            <a:r>
              <a:rPr lang="it-IT" sz="3200" b="1" i="1" dirty="0" err="1">
                <a:latin typeface="Segoe Print" panose="02000600000000000000" pitchFamily="2" charset="0"/>
              </a:rPr>
              <a:t>prof.ssaZanfrà</a:t>
            </a:r>
            <a:endParaRPr lang="it-IT" sz="4000" b="1" i="1" dirty="0">
              <a:latin typeface="Segoe Print" panose="02000600000000000000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8E9E11-D8C7-4480-9170-5486DF17B9FF}"/>
              </a:ext>
            </a:extLst>
          </p:cNvPr>
          <p:cNvSpPr txBox="1"/>
          <p:nvPr/>
        </p:nvSpPr>
        <p:spPr>
          <a:xfrm>
            <a:off x="1167618" y="1406769"/>
            <a:ext cx="8412480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EDE90E-5CAC-480C-83D3-A408BEBC800D}"/>
              </a:ext>
            </a:extLst>
          </p:cNvPr>
          <p:cNvSpPr txBox="1"/>
          <p:nvPr/>
        </p:nvSpPr>
        <p:spPr>
          <a:xfrm>
            <a:off x="1167618" y="4412974"/>
            <a:ext cx="6611408" cy="184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B9867BA-5919-477D-8D17-E71C651BD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9" y="229593"/>
            <a:ext cx="1332117" cy="100113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3EC92E0-3E08-433A-A919-1033FD405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17" y="1546365"/>
            <a:ext cx="3437715" cy="45836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DFD25E-88A9-431F-A7DA-402DEA546A68}"/>
              </a:ext>
            </a:extLst>
          </p:cNvPr>
          <p:cNvSpPr txBox="1"/>
          <p:nvPr/>
        </p:nvSpPr>
        <p:spPr>
          <a:xfrm>
            <a:off x="196949" y="1676073"/>
            <a:ext cx="7582077" cy="3684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43000" lvl="2" indent="-228600" fontAlgn="base"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Attività di target sprint (  combinazione tra la corsa ed il tiro a segno) 	</a:t>
            </a:r>
          </a:p>
          <a:p>
            <a:pPr marL="1143000" lvl="2" indent="-2286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it-IT" sz="2400" b="1" kern="15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marL="1143000" lvl="2" indent="-2286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Indirizzato in particolare agli studenti con disturbi dell’attenzione e dipendenza da video games/computer/internet o relazionali</a:t>
            </a:r>
          </a:p>
          <a:p>
            <a:pPr lvl="2" algn="just" fontAlgn="base">
              <a:lnSpc>
                <a:spcPct val="130000"/>
              </a:lnSpc>
            </a:pPr>
            <a:endParaRPr lang="it-IT" sz="2400" kern="150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2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90DDE7-F2D8-4E20-8E6B-DCB6B20DBC3D}"/>
              </a:ext>
            </a:extLst>
          </p:cNvPr>
          <p:cNvSpPr txBox="1"/>
          <p:nvPr/>
        </p:nvSpPr>
        <p:spPr>
          <a:xfrm>
            <a:off x="1670588" y="327094"/>
            <a:ext cx="9175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latin typeface="Segoe Print" panose="02000600000000000000" pitchFamily="2" charset="0"/>
              </a:rPr>
              <a:t>  BULLISMO E CYBERBULLISMO</a:t>
            </a:r>
          </a:p>
          <a:p>
            <a:pPr algn="ctr"/>
            <a:r>
              <a:rPr lang="it-IT" sz="4000" b="1" i="1" dirty="0">
                <a:latin typeface="Segoe Print" panose="02000600000000000000" pitchFamily="2" charset="0"/>
              </a:rPr>
              <a:t>Prof.ssa Barra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8E9E11-D8C7-4480-9170-5486DF17B9FF}"/>
              </a:ext>
            </a:extLst>
          </p:cNvPr>
          <p:cNvSpPr txBox="1"/>
          <p:nvPr/>
        </p:nvSpPr>
        <p:spPr>
          <a:xfrm>
            <a:off x="929079" y="1906417"/>
            <a:ext cx="8412480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EDE90E-5CAC-480C-83D3-A408BEBC800D}"/>
              </a:ext>
            </a:extLst>
          </p:cNvPr>
          <p:cNvSpPr txBox="1"/>
          <p:nvPr/>
        </p:nvSpPr>
        <p:spPr>
          <a:xfrm>
            <a:off x="1167618" y="4412974"/>
            <a:ext cx="6611408" cy="184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5B8DB6-3CA4-4C42-AB36-9C917EC92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8" y="214314"/>
            <a:ext cx="1436220" cy="14362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430D20-0BB4-45D1-AB6F-F1DAF76AA348}"/>
              </a:ext>
            </a:extLst>
          </p:cNvPr>
          <p:cNvSpPr txBox="1"/>
          <p:nvPr/>
        </p:nvSpPr>
        <p:spPr>
          <a:xfrm>
            <a:off x="265857" y="2014330"/>
            <a:ext cx="9474491" cy="45253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Promuovere una riflessione sulle tematiche della relazione tra pari e della sicurezza on-line</a:t>
            </a:r>
          </a:p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2000" b="1" kern="15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 Contrastare e gestire efficacemente atti di </a:t>
            </a:r>
          </a:p>
          <a:p>
            <a:pPr marL="0" lvl="2">
              <a:lnSpc>
                <a:spcPct val="150000"/>
              </a:lnSpc>
              <a:spcBef>
                <a:spcPts val="1000"/>
              </a:spcBef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    bullismo</a:t>
            </a:r>
          </a:p>
          <a:p>
            <a:pPr marL="0" lvl="2">
              <a:lnSpc>
                <a:spcPct val="150000"/>
              </a:lnSpc>
              <a:spcBef>
                <a:spcPts val="1000"/>
              </a:spcBef>
            </a:pPr>
            <a:endParaRPr lang="it-IT" sz="1000" b="1" kern="15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Utilizzo di procedure condivise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it-IT" sz="2000" kern="150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77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90DDE7-F2D8-4E20-8E6B-DCB6B20DBC3D}"/>
              </a:ext>
            </a:extLst>
          </p:cNvPr>
          <p:cNvSpPr txBox="1"/>
          <p:nvPr/>
        </p:nvSpPr>
        <p:spPr>
          <a:xfrm>
            <a:off x="1670587" y="327094"/>
            <a:ext cx="9474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latin typeface="Segoe Print" panose="02000600000000000000" pitchFamily="2" charset="0"/>
              </a:rPr>
              <a:t>  BULLISMO E CYBERBULLISMO</a:t>
            </a:r>
          </a:p>
          <a:p>
            <a:pPr algn="ctr"/>
            <a:r>
              <a:rPr lang="it-IT" sz="4000" b="1" i="1" dirty="0">
                <a:latin typeface="Segoe Print" panose="02000600000000000000" pitchFamily="2" charset="0"/>
              </a:rPr>
              <a:t>Prof.ssa Barra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8E9E11-D8C7-4480-9170-5486DF17B9FF}"/>
              </a:ext>
            </a:extLst>
          </p:cNvPr>
          <p:cNvSpPr txBox="1"/>
          <p:nvPr/>
        </p:nvSpPr>
        <p:spPr>
          <a:xfrm>
            <a:off x="929079" y="1906417"/>
            <a:ext cx="8412480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EDE90E-5CAC-480C-83D3-A408BEBC800D}"/>
              </a:ext>
            </a:extLst>
          </p:cNvPr>
          <p:cNvSpPr txBox="1"/>
          <p:nvPr/>
        </p:nvSpPr>
        <p:spPr>
          <a:xfrm>
            <a:off x="1167618" y="4412974"/>
            <a:ext cx="6611408" cy="184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5B8DB6-3CA4-4C42-AB36-9C917EC92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8" y="214314"/>
            <a:ext cx="1436220" cy="14362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430D20-0BB4-45D1-AB6F-F1DAF76AA348}"/>
              </a:ext>
            </a:extLst>
          </p:cNvPr>
          <p:cNvSpPr txBox="1"/>
          <p:nvPr/>
        </p:nvSpPr>
        <p:spPr>
          <a:xfrm>
            <a:off x="1167618" y="1983600"/>
            <a:ext cx="7620002" cy="4271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endParaRPr lang="it-IT" sz="2000" kern="15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Prevenzione secondaria o selettiva: interventi su singole classi dove l’uso della tecnologia è risultato scorretto o irresponsabile oppure interventi specifici su singoli o piccoli gruppi, a seguito di segnalazioni mirate sia da parte di docenti che di studenti.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it-IT" sz="2000" kern="150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7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90DDE7-F2D8-4E20-8E6B-DCB6B20DBC3D}"/>
              </a:ext>
            </a:extLst>
          </p:cNvPr>
          <p:cNvSpPr txBox="1"/>
          <p:nvPr/>
        </p:nvSpPr>
        <p:spPr>
          <a:xfrm>
            <a:off x="1670587" y="327094"/>
            <a:ext cx="9474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latin typeface="Segoe Print" panose="02000600000000000000" pitchFamily="2" charset="0"/>
              </a:rPr>
              <a:t>  BULLISMO E CYBERBULLISMO</a:t>
            </a:r>
          </a:p>
          <a:p>
            <a:pPr algn="ctr"/>
            <a:r>
              <a:rPr lang="it-IT" sz="4000" b="1" i="1" dirty="0">
                <a:latin typeface="Segoe Print" panose="02000600000000000000" pitchFamily="2" charset="0"/>
              </a:rPr>
              <a:t>Barra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8E9E11-D8C7-4480-9170-5486DF17B9FF}"/>
              </a:ext>
            </a:extLst>
          </p:cNvPr>
          <p:cNvSpPr txBox="1"/>
          <p:nvPr/>
        </p:nvSpPr>
        <p:spPr>
          <a:xfrm>
            <a:off x="929079" y="1906417"/>
            <a:ext cx="8412480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5B8DB6-3CA4-4C42-AB36-9C917EC92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8" y="214314"/>
            <a:ext cx="1436220" cy="14362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430D20-0BB4-45D1-AB6F-F1DAF76AA348}"/>
              </a:ext>
            </a:extLst>
          </p:cNvPr>
          <p:cNvSpPr txBox="1"/>
          <p:nvPr/>
        </p:nvSpPr>
        <p:spPr>
          <a:xfrm>
            <a:off x="238394" y="1622264"/>
            <a:ext cx="9342377" cy="47859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Si rammenta che nel sito dell’Istituto è disponibile il modulo per la segnalazione di situazioni a rischio.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it-IT" sz="2400" b="1" kern="15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Tale azione di segnalazione tempestiva è divenuta fondamentale in quanto l’attuale e pregressa condizione pandemica ha accentuato ed aggravato le pregresse situazioni critiche non adeguatamente affrontate.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barra.laura@maxplanck.edu.it </a:t>
            </a:r>
            <a:endParaRPr lang="it-IT" sz="2000" kern="150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2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90DDE7-F2D8-4E20-8E6B-DCB6B20DBC3D}"/>
              </a:ext>
            </a:extLst>
          </p:cNvPr>
          <p:cNvSpPr txBox="1"/>
          <p:nvPr/>
        </p:nvSpPr>
        <p:spPr>
          <a:xfrm>
            <a:off x="1670587" y="327094"/>
            <a:ext cx="9474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latin typeface="Segoe Print" panose="02000600000000000000" pitchFamily="2" charset="0"/>
              </a:rPr>
              <a:t>  MEDIAZIONE TRA PARI</a:t>
            </a:r>
          </a:p>
          <a:p>
            <a:r>
              <a:rPr lang="it-IT" sz="4000" b="1" i="1" dirty="0">
                <a:latin typeface="Segoe Print" panose="02000600000000000000" pitchFamily="2" charset="0"/>
              </a:rPr>
              <a:t>«Nessuno ci può giudicare»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8E9E11-D8C7-4480-9170-5486DF17B9FF}"/>
              </a:ext>
            </a:extLst>
          </p:cNvPr>
          <p:cNvSpPr txBox="1"/>
          <p:nvPr/>
        </p:nvSpPr>
        <p:spPr>
          <a:xfrm>
            <a:off x="929079" y="1906417"/>
            <a:ext cx="8412480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EDE90E-5CAC-480C-83D3-A408BEBC800D}"/>
              </a:ext>
            </a:extLst>
          </p:cNvPr>
          <p:cNvSpPr txBox="1"/>
          <p:nvPr/>
        </p:nvSpPr>
        <p:spPr>
          <a:xfrm>
            <a:off x="1167618" y="4412974"/>
            <a:ext cx="6611408" cy="184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532561D-8127-4B51-9916-A08712638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84"/>
            <a:ext cx="1903064" cy="190306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9EBF31-1446-401F-BF52-2AA346B7357D}"/>
              </a:ext>
            </a:extLst>
          </p:cNvPr>
          <p:cNvSpPr txBox="1"/>
          <p:nvPr/>
        </p:nvSpPr>
        <p:spPr>
          <a:xfrm>
            <a:off x="471879" y="2445026"/>
            <a:ext cx="9326880" cy="3344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Progetto per la costruzione di una rete di persone, mezzi e strumenti per la diffusione su larga scala  della cultura della mediazione finalizzata alla conciliazione</a:t>
            </a:r>
          </a:p>
          <a:p>
            <a:pPr>
              <a:lnSpc>
                <a:spcPct val="150000"/>
              </a:lnSpc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Esercitazioni su specifiche tecniche di mediazione ,di negoziazione e di mediazione - metodologia delle tecniche di gestione del conflitto tra pari</a:t>
            </a:r>
          </a:p>
        </p:txBody>
      </p:sp>
    </p:spTree>
    <p:extLst>
      <p:ext uri="{BB962C8B-B14F-4D97-AF65-F5344CB8AC3E}">
        <p14:creationId xmlns:p14="http://schemas.microsoft.com/office/powerpoint/2010/main" val="428093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90DDE7-F2D8-4E20-8E6B-DCB6B20DBC3D}"/>
              </a:ext>
            </a:extLst>
          </p:cNvPr>
          <p:cNvSpPr txBox="1"/>
          <p:nvPr/>
        </p:nvSpPr>
        <p:spPr>
          <a:xfrm>
            <a:off x="2571247" y="327094"/>
            <a:ext cx="857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latin typeface="Segoe Print" panose="02000600000000000000" pitchFamily="2" charset="0"/>
              </a:rPr>
              <a:t>METODO DI STUDIO -</a:t>
            </a:r>
            <a:r>
              <a:rPr lang="it-IT" sz="4000" b="1" i="1" dirty="0" err="1">
                <a:latin typeface="Segoe Print" panose="02000600000000000000" pitchFamily="2" charset="0"/>
              </a:rPr>
              <a:t>Berlese</a:t>
            </a:r>
            <a:endParaRPr lang="it-IT" sz="4000" b="1" i="1" dirty="0">
              <a:latin typeface="Segoe Print" panose="02000600000000000000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8E9E11-D8C7-4480-9170-5486DF17B9FF}"/>
              </a:ext>
            </a:extLst>
          </p:cNvPr>
          <p:cNvSpPr txBox="1"/>
          <p:nvPr/>
        </p:nvSpPr>
        <p:spPr>
          <a:xfrm>
            <a:off x="929079" y="1906417"/>
            <a:ext cx="8412480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EDE90E-5CAC-480C-83D3-A408BEBC800D}"/>
              </a:ext>
            </a:extLst>
          </p:cNvPr>
          <p:cNvSpPr txBox="1"/>
          <p:nvPr/>
        </p:nvSpPr>
        <p:spPr>
          <a:xfrm>
            <a:off x="1167618" y="4412974"/>
            <a:ext cx="6611408" cy="184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AC45886-1092-48EB-A974-189B02FC3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8" y="290080"/>
            <a:ext cx="1986400" cy="14898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F0551A-5E09-4AFF-B9F3-D7C74AB17A49}"/>
              </a:ext>
            </a:extLst>
          </p:cNvPr>
          <p:cNvSpPr txBox="1"/>
          <p:nvPr/>
        </p:nvSpPr>
        <p:spPr>
          <a:xfrm>
            <a:off x="174418" y="2043605"/>
            <a:ext cx="9614656" cy="4063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 algn="just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ridurre gli insuccessi scolastici soprattutto nel biennio fornire agli studenti strumenti utili ad affrontare lo studio delle diverse discipline;</a:t>
            </a:r>
          </a:p>
          <a:p>
            <a:pPr marL="342900" lvl="0" indent="-342900" algn="just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supportare la </a:t>
            </a:r>
            <a:r>
              <a:rPr lang="it-IT" sz="2400" b="1" u="sng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motivazione e la consapevolezza </a:t>
            </a: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degli studenti rispetto alle proprie strategie di apprendimento;</a:t>
            </a:r>
          </a:p>
          <a:p>
            <a:pPr marL="342900" lvl="0" indent="-342900" algn="just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sviluppare un’alleanza educativa con le famiglie degli alunni.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6705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90DDE7-F2D8-4E20-8E6B-DCB6B20DBC3D}"/>
              </a:ext>
            </a:extLst>
          </p:cNvPr>
          <p:cNvSpPr txBox="1"/>
          <p:nvPr/>
        </p:nvSpPr>
        <p:spPr>
          <a:xfrm>
            <a:off x="2335237" y="327094"/>
            <a:ext cx="8809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>
                <a:latin typeface="Segoe Print" panose="02000600000000000000" pitchFamily="2" charset="0"/>
              </a:rPr>
              <a:t>METODO DI STUDIO –prof.ssa </a:t>
            </a:r>
            <a:r>
              <a:rPr lang="it-IT" sz="3200" b="1" i="1" dirty="0" err="1">
                <a:latin typeface="Segoe Print" panose="02000600000000000000" pitchFamily="2" charset="0"/>
              </a:rPr>
              <a:t>Berlese</a:t>
            </a:r>
            <a:endParaRPr lang="it-IT" sz="3200" b="1" i="1" dirty="0">
              <a:latin typeface="Segoe Print" panose="02000600000000000000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8E9E11-D8C7-4480-9170-5486DF17B9FF}"/>
              </a:ext>
            </a:extLst>
          </p:cNvPr>
          <p:cNvSpPr txBox="1"/>
          <p:nvPr/>
        </p:nvSpPr>
        <p:spPr>
          <a:xfrm>
            <a:off x="929079" y="1906417"/>
            <a:ext cx="8412480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EDE90E-5CAC-480C-83D3-A408BEBC800D}"/>
              </a:ext>
            </a:extLst>
          </p:cNvPr>
          <p:cNvSpPr txBox="1"/>
          <p:nvPr/>
        </p:nvSpPr>
        <p:spPr>
          <a:xfrm>
            <a:off x="1167618" y="4412974"/>
            <a:ext cx="6611408" cy="184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AC45886-1092-48EB-A974-189B02FC3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8" y="290080"/>
            <a:ext cx="1986400" cy="14898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F0551A-5E09-4AFF-B9F3-D7C74AB17A49}"/>
              </a:ext>
            </a:extLst>
          </p:cNvPr>
          <p:cNvSpPr txBox="1"/>
          <p:nvPr/>
        </p:nvSpPr>
        <p:spPr>
          <a:xfrm>
            <a:off x="661182" y="2043605"/>
            <a:ext cx="9127892" cy="3544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hangingPunct="1">
              <a:spcAft>
                <a:spcPts val="600"/>
              </a:spcAft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 AVVERTENZE :</a:t>
            </a:r>
          </a:p>
          <a:p>
            <a:pPr algn="just" hangingPunct="1">
              <a:spcAft>
                <a:spcPts val="600"/>
              </a:spcAft>
            </a:pPr>
            <a:endParaRPr lang="it-IT" sz="2400" b="1" kern="15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marL="342900" indent="-342900" algn="jus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Serata formativa domani  11-11- 2021</a:t>
            </a:r>
          </a:p>
          <a:p>
            <a:pPr marL="342900" indent="-342900" algn="jus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b="1" kern="15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marL="342900" indent="-342900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Somministrazioni classi prime  del questionario standardizzato «Motivazione e metodo»</a:t>
            </a:r>
          </a:p>
          <a:p>
            <a:pPr marL="342900" indent="-342900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Inizio corso </a:t>
            </a:r>
          </a:p>
        </p:txBody>
      </p:sp>
    </p:spTree>
    <p:extLst>
      <p:ext uri="{BB962C8B-B14F-4D97-AF65-F5344CB8AC3E}">
        <p14:creationId xmlns:p14="http://schemas.microsoft.com/office/powerpoint/2010/main" val="337105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magine del faro con rocce e nuvole, Vettore Premium">
            <a:extLst>
              <a:ext uri="{FF2B5EF4-FFF2-40B4-BE49-F238E27FC236}">
                <a16:creationId xmlns:a16="http://schemas.microsoft.com/office/drawing/2014/main" id="{5B702503-1343-4D81-BF22-CE7641AED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796995"/>
            <a:ext cx="596265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3CBC407E-1675-4727-8DE6-DC8DDCF66875}"/>
              </a:ext>
            </a:extLst>
          </p:cNvPr>
          <p:cNvGraphicFramePr/>
          <p:nvPr/>
        </p:nvGraphicFramePr>
        <p:xfrm>
          <a:off x="4690" y="478302"/>
          <a:ext cx="12187310" cy="6379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24D25241-2769-4AFF-9B06-6A15A7407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6920"/>
            <a:ext cx="9144000" cy="2387600"/>
          </a:xfrm>
        </p:spPr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58C1390-EA6C-492A-A58C-1158D7C3F7DF}"/>
              </a:ext>
            </a:extLst>
          </p:cNvPr>
          <p:cNvSpPr txBox="1"/>
          <p:nvPr/>
        </p:nvSpPr>
        <p:spPr>
          <a:xfrm>
            <a:off x="9041899" y="1617836"/>
            <a:ext cx="306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Segoe Print" panose="02000600000000000000" pitchFamily="2" charset="0"/>
              </a:rPr>
              <a:t>BULLISMO-CYBERBULLISMO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5E048D-75DC-4AFD-9790-1D217CF85E45}"/>
              </a:ext>
            </a:extLst>
          </p:cNvPr>
          <p:cNvSpPr txBox="1"/>
          <p:nvPr/>
        </p:nvSpPr>
        <p:spPr>
          <a:xfrm>
            <a:off x="6538106" y="259872"/>
            <a:ext cx="287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Segoe Print" panose="02000600000000000000" pitchFamily="2" charset="0"/>
              </a:rPr>
              <a:t>ACCOGLIENZA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899352C-258E-46A8-BE6B-EA2B635E67C7}"/>
              </a:ext>
            </a:extLst>
          </p:cNvPr>
          <p:cNvSpPr txBox="1"/>
          <p:nvPr/>
        </p:nvSpPr>
        <p:spPr>
          <a:xfrm>
            <a:off x="9230751" y="3773557"/>
            <a:ext cx="287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Segoe Print" panose="02000600000000000000" pitchFamily="2" charset="0"/>
              </a:rPr>
              <a:t>TUTORING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03CDCF-17EB-4D56-A715-612DE3D80196}"/>
              </a:ext>
            </a:extLst>
          </p:cNvPr>
          <p:cNvSpPr txBox="1"/>
          <p:nvPr/>
        </p:nvSpPr>
        <p:spPr>
          <a:xfrm>
            <a:off x="8539089" y="5830172"/>
            <a:ext cx="287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Segoe Print" panose="02000600000000000000" pitchFamily="2" charset="0"/>
              </a:rPr>
              <a:t>MOTIVAZIONE E METODO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9EE1797-DA97-4AEF-807F-9F04B7A0B51C}"/>
              </a:ext>
            </a:extLst>
          </p:cNvPr>
          <p:cNvSpPr txBox="1"/>
          <p:nvPr/>
        </p:nvSpPr>
        <p:spPr>
          <a:xfrm>
            <a:off x="2067951" y="6284406"/>
            <a:ext cx="4280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Segoe Print" panose="02000600000000000000" pitchFamily="2" charset="0"/>
              </a:rPr>
              <a:t>ED.ALLA SALUTE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E4E28A6-D62C-4082-9240-9F26168BC831}"/>
              </a:ext>
            </a:extLst>
          </p:cNvPr>
          <p:cNvSpPr txBox="1"/>
          <p:nvPr/>
        </p:nvSpPr>
        <p:spPr>
          <a:xfrm>
            <a:off x="365760" y="4859774"/>
            <a:ext cx="3390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Segoe Print" panose="02000600000000000000" pitchFamily="2" charset="0"/>
              </a:rPr>
              <a:t>PARTECIPAZIONE STUDENTESCA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81677E7-3C16-49B9-A405-666BC9B026F6}"/>
              </a:ext>
            </a:extLst>
          </p:cNvPr>
          <p:cNvSpPr txBox="1"/>
          <p:nvPr/>
        </p:nvSpPr>
        <p:spPr>
          <a:xfrm>
            <a:off x="525195" y="2429887"/>
            <a:ext cx="323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Segoe Print" panose="02000600000000000000" pitchFamily="2" charset="0"/>
              </a:rPr>
              <a:t>SPAZIO ASCOLTO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667D5B3-9877-466A-9257-4D705752FEE7}"/>
              </a:ext>
            </a:extLst>
          </p:cNvPr>
          <p:cNvSpPr txBox="1"/>
          <p:nvPr/>
        </p:nvSpPr>
        <p:spPr>
          <a:xfrm>
            <a:off x="1524000" y="632767"/>
            <a:ext cx="349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Segoe Print" panose="02000600000000000000" pitchFamily="2" charset="0"/>
              </a:rPr>
              <a:t>GAMING DISORDER</a:t>
            </a:r>
          </a:p>
        </p:txBody>
      </p:sp>
    </p:spTree>
    <p:extLst>
      <p:ext uri="{BB962C8B-B14F-4D97-AF65-F5344CB8AC3E}">
        <p14:creationId xmlns:p14="http://schemas.microsoft.com/office/powerpoint/2010/main" val="1777458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C1B417-FA65-4B8F-9757-78DD1F0FA3EB}"/>
              </a:ext>
            </a:extLst>
          </p:cNvPr>
          <p:cNvSpPr txBox="1"/>
          <p:nvPr/>
        </p:nvSpPr>
        <p:spPr>
          <a:xfrm>
            <a:off x="1509929" y="254442"/>
            <a:ext cx="7901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atin typeface="Segoe Print" panose="02000600000000000000" pitchFamily="2" charset="0"/>
              </a:rPr>
              <a:t>C.I.C.</a:t>
            </a:r>
          </a:p>
          <a:p>
            <a:pPr algn="ctr"/>
            <a:r>
              <a:rPr lang="it-IT" sz="3600" b="1" i="1" dirty="0">
                <a:latin typeface="Segoe Print" panose="02000600000000000000" pitchFamily="2" charset="0"/>
              </a:rPr>
              <a:t>PROMOZIONE DEL BENESSERE SCOLASTICO E DEL SUCCESSO FORMATIVO 2021-22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D6142A-799A-4D09-AF5E-A3C1A3457F45}"/>
              </a:ext>
            </a:extLst>
          </p:cNvPr>
          <p:cNvSpPr txBox="1"/>
          <p:nvPr/>
        </p:nvSpPr>
        <p:spPr>
          <a:xfrm>
            <a:off x="2041138" y="3116764"/>
            <a:ext cx="7475043" cy="2458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kern="150" dirty="0">
                <a:solidFill>
                  <a:srgbClr val="000000"/>
                </a:solidFill>
                <a:latin typeface="Segoe Print" panose="02000600000000000000" pitchFamily="2" charset="0"/>
              </a:rPr>
              <a:t>   “Il giovane cammina più veloce dell'anziano, ma l'anziano conosce la strada.”</a:t>
            </a:r>
          </a:p>
          <a:p>
            <a:r>
              <a:rPr lang="it-IT" sz="2400" kern="150" dirty="0">
                <a:solidFill>
                  <a:srgbClr val="000000"/>
                </a:solidFill>
                <a:latin typeface="Segoe Print" panose="02000600000000000000" pitchFamily="2" charset="0"/>
              </a:rPr>
              <a:t>				Proverbio africano</a:t>
            </a:r>
          </a:p>
          <a:p>
            <a:pPr hangingPunct="1">
              <a:lnSpc>
                <a:spcPct val="95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sz="1800" b="1" i="1" dirty="0">
                <a:solidFill>
                  <a:schemeClr val="accent6">
                    <a:lumMod val="50000"/>
                  </a:schemeClr>
                </a:solidFill>
                <a:ea typeface="Verdana" pitchFamily="32" charset="0"/>
                <a:cs typeface="Verdana" pitchFamily="32" charset="0"/>
              </a:rPr>
              <a:t>	</a:t>
            </a:r>
            <a:endParaRPr lang="it-IT" dirty="0"/>
          </a:p>
          <a:p>
            <a:endParaRPr lang="it-IT" sz="2400" kern="15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r>
              <a:rPr lang="it-IT" sz="2400" b="1" kern="150" dirty="0">
                <a:solidFill>
                  <a:srgbClr val="000000"/>
                </a:solidFill>
                <a:latin typeface="Segoe Print" panose="02000600000000000000" pitchFamily="2" charset="0"/>
              </a:rPr>
              <a:t>grazie al team e a voi per l’attenzion</a:t>
            </a:r>
            <a:r>
              <a:rPr lang="it-IT" sz="2400" kern="150" dirty="0">
                <a:solidFill>
                  <a:srgbClr val="000000"/>
                </a:solidFill>
                <a:latin typeface="Segoe Print" panose="02000600000000000000" pitchFamily="2" charset="0"/>
              </a:rPr>
              <a:t>e</a:t>
            </a:r>
            <a:endParaRPr lang="it-IT" kern="150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4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C1B417-FA65-4B8F-9757-78DD1F0FA3EB}"/>
              </a:ext>
            </a:extLst>
          </p:cNvPr>
          <p:cNvSpPr txBox="1"/>
          <p:nvPr/>
        </p:nvSpPr>
        <p:spPr>
          <a:xfrm>
            <a:off x="1509931" y="508883"/>
            <a:ext cx="7901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Segoe Print" panose="02000600000000000000" pitchFamily="2" charset="0"/>
              </a:rPr>
              <a:t> I</a:t>
            </a:r>
            <a:r>
              <a:rPr lang="it-IT" sz="4000" b="1" dirty="0">
                <a:latin typeface="Segoe Print" panose="02000600000000000000" pitchFamily="2" charset="0"/>
              </a:rPr>
              <a:t>NCLUSIONE</a:t>
            </a:r>
            <a:r>
              <a:rPr lang="it-IT" sz="4400" b="1" dirty="0">
                <a:latin typeface="Segoe Print" panose="02000600000000000000" pitchFamily="2" charset="0"/>
              </a:rPr>
              <a:t> prof.ssa Carbo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9068F1-12E6-4BA8-A065-053512EC51E0}"/>
              </a:ext>
            </a:extLst>
          </p:cNvPr>
          <p:cNvSpPr txBox="1"/>
          <p:nvPr/>
        </p:nvSpPr>
        <p:spPr>
          <a:xfrm>
            <a:off x="253217" y="1709212"/>
            <a:ext cx="10677379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it-IT" sz="2400" b="1" kern="15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Un colloquio iniziale tra il Referente per l’ Inclusione e la Famiglia dell’alunno;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b="1" kern="15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Il costante scambio di informazioni tra il Referente per </a:t>
            </a:r>
          </a:p>
          <a:p>
            <a:pPr algn="just"/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l’ Inclusione, il Docente Coordinatore e i Docenti del </a:t>
            </a:r>
            <a:r>
              <a:rPr lang="it-IT" sz="2400" b="1" kern="150" dirty="0" err="1">
                <a:solidFill>
                  <a:srgbClr val="000000"/>
                </a:solidFill>
                <a:latin typeface="Lucida Bright" panose="02040602050505020304" pitchFamily="18" charset="0"/>
              </a:rPr>
              <a:t>C.d.C</a:t>
            </a: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.;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b="1" kern="15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Colloqui in itinere tra Docenti, Famiglia e Referente per </a:t>
            </a:r>
          </a:p>
          <a:p>
            <a:pPr algn="just"/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l’ Inclusione;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b="1" kern="15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Il coinvolgimento dei Medici Specialisti che hanno in carico l’alunno.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126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magine del faro con rocce e nuvole, Vettore Premium">
            <a:extLst>
              <a:ext uri="{FF2B5EF4-FFF2-40B4-BE49-F238E27FC236}">
                <a16:creationId xmlns:a16="http://schemas.microsoft.com/office/drawing/2014/main" id="{5B702503-1343-4D81-BF22-CE7641AED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796995"/>
            <a:ext cx="596265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3CBC407E-1675-4727-8DE6-DC8DDCF66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605343"/>
              </p:ext>
            </p:extLst>
          </p:nvPr>
        </p:nvGraphicFramePr>
        <p:xfrm>
          <a:off x="4690" y="478302"/>
          <a:ext cx="12187310" cy="6379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24D25241-2769-4AFF-9B06-6A15A7407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6920"/>
            <a:ext cx="9144000" cy="2387600"/>
          </a:xfrm>
        </p:spPr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58C1390-EA6C-492A-A58C-1158D7C3F7DF}"/>
              </a:ext>
            </a:extLst>
          </p:cNvPr>
          <p:cNvSpPr txBox="1"/>
          <p:nvPr/>
        </p:nvSpPr>
        <p:spPr>
          <a:xfrm>
            <a:off x="9041899" y="1617836"/>
            <a:ext cx="306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Segoe Print" panose="02000600000000000000" pitchFamily="2" charset="0"/>
              </a:rPr>
              <a:t>BULLISMO-CYBERBULLISMO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5E048D-75DC-4AFD-9790-1D217CF85E45}"/>
              </a:ext>
            </a:extLst>
          </p:cNvPr>
          <p:cNvSpPr txBox="1"/>
          <p:nvPr/>
        </p:nvSpPr>
        <p:spPr>
          <a:xfrm>
            <a:off x="6538106" y="259872"/>
            <a:ext cx="287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Segoe Print" panose="02000600000000000000" pitchFamily="2" charset="0"/>
              </a:rPr>
              <a:t>ACCOGLIENZA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899352C-258E-46A8-BE6B-EA2B635E67C7}"/>
              </a:ext>
            </a:extLst>
          </p:cNvPr>
          <p:cNvSpPr txBox="1"/>
          <p:nvPr/>
        </p:nvSpPr>
        <p:spPr>
          <a:xfrm>
            <a:off x="9230751" y="3773557"/>
            <a:ext cx="287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Segoe Print" panose="02000600000000000000" pitchFamily="2" charset="0"/>
              </a:rPr>
              <a:t>TUTORING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03CDCF-17EB-4D56-A715-612DE3D80196}"/>
              </a:ext>
            </a:extLst>
          </p:cNvPr>
          <p:cNvSpPr txBox="1"/>
          <p:nvPr/>
        </p:nvSpPr>
        <p:spPr>
          <a:xfrm>
            <a:off x="8539089" y="5830172"/>
            <a:ext cx="287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Segoe Print" panose="02000600000000000000" pitchFamily="2" charset="0"/>
              </a:rPr>
              <a:t>MOTIVAZIONE E METODO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9EE1797-DA97-4AEF-807F-9F04B7A0B51C}"/>
              </a:ext>
            </a:extLst>
          </p:cNvPr>
          <p:cNvSpPr txBox="1"/>
          <p:nvPr/>
        </p:nvSpPr>
        <p:spPr>
          <a:xfrm>
            <a:off x="4605440" y="6429804"/>
            <a:ext cx="4280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Segoe Print" panose="02000600000000000000" pitchFamily="2" charset="0"/>
              </a:rPr>
              <a:t>ED.ALLA SALUTE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E4E28A6-D62C-4082-9240-9F26168BC831}"/>
              </a:ext>
            </a:extLst>
          </p:cNvPr>
          <p:cNvSpPr txBox="1"/>
          <p:nvPr/>
        </p:nvSpPr>
        <p:spPr>
          <a:xfrm>
            <a:off x="0" y="4353333"/>
            <a:ext cx="3390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Segoe Print" panose="02000600000000000000" pitchFamily="2" charset="0"/>
              </a:rPr>
              <a:t>PARTECIPAZIONE STUDENTESCA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81677E7-3C16-49B9-A405-666BC9B026F6}"/>
              </a:ext>
            </a:extLst>
          </p:cNvPr>
          <p:cNvSpPr txBox="1"/>
          <p:nvPr/>
        </p:nvSpPr>
        <p:spPr>
          <a:xfrm>
            <a:off x="525195" y="2218000"/>
            <a:ext cx="323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Segoe Print" panose="02000600000000000000" pitchFamily="2" charset="0"/>
              </a:rPr>
              <a:t>SPAZIO ASCOLTO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667D5B3-9877-466A-9257-4D705752FEE7}"/>
              </a:ext>
            </a:extLst>
          </p:cNvPr>
          <p:cNvSpPr txBox="1"/>
          <p:nvPr/>
        </p:nvSpPr>
        <p:spPr>
          <a:xfrm>
            <a:off x="1524000" y="632767"/>
            <a:ext cx="349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Segoe Print" panose="02000600000000000000" pitchFamily="2" charset="0"/>
              </a:rPr>
              <a:t>GAMING DISORDER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34DE5F78-01C7-4544-A1A9-B36899EF762F}"/>
              </a:ext>
            </a:extLst>
          </p:cNvPr>
          <p:cNvSpPr/>
          <p:nvPr/>
        </p:nvSpPr>
        <p:spPr>
          <a:xfrm>
            <a:off x="3652912" y="5598807"/>
            <a:ext cx="952528" cy="797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484EDA3-EBEC-4A32-A047-F73A894682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69" y="5535507"/>
            <a:ext cx="1214613" cy="121461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AD2AC94-21F2-4D7E-9F2F-8F033C8B633E}"/>
              </a:ext>
            </a:extLst>
          </p:cNvPr>
          <p:cNvSpPr txBox="1"/>
          <p:nvPr/>
        </p:nvSpPr>
        <p:spPr>
          <a:xfrm>
            <a:off x="407193" y="5720623"/>
            <a:ext cx="3754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Segoe Print" panose="02000600000000000000" pitchFamily="2" charset="0"/>
              </a:rPr>
              <a:t>MEDIAZIONE TRA PARI</a:t>
            </a:r>
          </a:p>
        </p:txBody>
      </p:sp>
    </p:spTree>
    <p:extLst>
      <p:ext uri="{BB962C8B-B14F-4D97-AF65-F5344CB8AC3E}">
        <p14:creationId xmlns:p14="http://schemas.microsoft.com/office/powerpoint/2010/main" val="288153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C1B417-FA65-4B8F-9757-78DD1F0FA3EB}"/>
              </a:ext>
            </a:extLst>
          </p:cNvPr>
          <p:cNvSpPr txBox="1"/>
          <p:nvPr/>
        </p:nvSpPr>
        <p:spPr>
          <a:xfrm>
            <a:off x="1509931" y="508883"/>
            <a:ext cx="790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600" b="1" i="1" dirty="0">
              <a:latin typeface="Segoe Print" panose="02000600000000000000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59929F-FEA5-45DB-9074-6F824395CB56}"/>
              </a:ext>
            </a:extLst>
          </p:cNvPr>
          <p:cNvSpPr txBox="1"/>
          <p:nvPr/>
        </p:nvSpPr>
        <p:spPr>
          <a:xfrm>
            <a:off x="1509931" y="323557"/>
            <a:ext cx="10276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latin typeface="Segoe Print" panose="02000600000000000000" pitchFamily="2" charset="0"/>
              </a:rPr>
              <a:t>SPAZIO ASCOLTO –prof.ssa Callegher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F4DBFC5-32F1-49F3-98C2-33E9C9C6E0F9}"/>
              </a:ext>
            </a:extLst>
          </p:cNvPr>
          <p:cNvGrpSpPr/>
          <p:nvPr/>
        </p:nvGrpSpPr>
        <p:grpSpPr>
          <a:xfrm>
            <a:off x="215625" y="69185"/>
            <a:ext cx="1294306" cy="1294306"/>
            <a:chOff x="2834309" y="2542695"/>
            <a:chExt cx="1294306" cy="1294306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977D5302-3B8E-4F4A-96E2-F973CD6B93EA}"/>
                </a:ext>
              </a:extLst>
            </p:cNvPr>
            <p:cNvSpPr/>
            <p:nvPr/>
          </p:nvSpPr>
          <p:spPr>
            <a:xfrm>
              <a:off x="2834309" y="2542695"/>
              <a:ext cx="1294306" cy="1294306"/>
            </a:xfrm>
            <a:prstGeom prst="ellipse">
              <a:avLst/>
            </a:prstGeom>
            <a:blipFill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2000" r="-6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4F02942A-E612-4D0B-BF91-20FFB33042F6}"/>
                </a:ext>
              </a:extLst>
            </p:cNvPr>
            <p:cNvSpPr txBox="1"/>
            <p:nvPr/>
          </p:nvSpPr>
          <p:spPr>
            <a:xfrm>
              <a:off x="3023856" y="2732242"/>
              <a:ext cx="915212" cy="915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0" tIns="69850" rIns="69850" bIns="698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5500" kern="1200"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3A8C36-ED05-41A4-A54F-AA9E8A6A8195}"/>
              </a:ext>
            </a:extLst>
          </p:cNvPr>
          <p:cNvSpPr txBox="1"/>
          <p:nvPr/>
        </p:nvSpPr>
        <p:spPr>
          <a:xfrm>
            <a:off x="384476" y="1278792"/>
            <a:ext cx="8857998" cy="42833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0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 </a:t>
            </a: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Serate  su temi legati alle problematiche giovanili </a:t>
            </a:r>
          </a:p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Colloqui con genitori, studenti ed insegnanti per migliorare le relazioni interpersonali e prevenire il disagio. </a:t>
            </a:r>
          </a:p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Confronto /collaborazioni con professionisti e/o enti.</a:t>
            </a:r>
          </a:p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Informazione e consulenza su tematiche legate al normale processo evolutivo e al disagio giovanile.</a:t>
            </a:r>
          </a:p>
        </p:txBody>
      </p:sp>
    </p:spTree>
    <p:extLst>
      <p:ext uri="{BB962C8B-B14F-4D97-AF65-F5344CB8AC3E}">
        <p14:creationId xmlns:p14="http://schemas.microsoft.com/office/powerpoint/2010/main" val="161225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C1B417-FA65-4B8F-9757-78DD1F0FA3EB}"/>
              </a:ext>
            </a:extLst>
          </p:cNvPr>
          <p:cNvSpPr txBox="1"/>
          <p:nvPr/>
        </p:nvSpPr>
        <p:spPr>
          <a:xfrm>
            <a:off x="1509931" y="508883"/>
            <a:ext cx="790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600" b="1" i="1" dirty="0">
              <a:latin typeface="Segoe Print" panose="02000600000000000000" pitchFamily="2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F4DBFC5-32F1-49F3-98C2-33E9C9C6E0F9}"/>
              </a:ext>
            </a:extLst>
          </p:cNvPr>
          <p:cNvGrpSpPr/>
          <p:nvPr/>
        </p:nvGrpSpPr>
        <p:grpSpPr>
          <a:xfrm>
            <a:off x="384476" y="30347"/>
            <a:ext cx="1294306" cy="1294306"/>
            <a:chOff x="2834309" y="2542695"/>
            <a:chExt cx="1294306" cy="1294306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977D5302-3B8E-4F4A-96E2-F973CD6B93EA}"/>
                </a:ext>
              </a:extLst>
            </p:cNvPr>
            <p:cNvSpPr/>
            <p:nvPr/>
          </p:nvSpPr>
          <p:spPr>
            <a:xfrm>
              <a:off x="2834309" y="2542695"/>
              <a:ext cx="1294306" cy="1294306"/>
            </a:xfrm>
            <a:prstGeom prst="ellipse">
              <a:avLst/>
            </a:prstGeom>
            <a:blipFill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2000" r="-6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4F02942A-E612-4D0B-BF91-20FFB33042F6}"/>
                </a:ext>
              </a:extLst>
            </p:cNvPr>
            <p:cNvSpPr txBox="1"/>
            <p:nvPr/>
          </p:nvSpPr>
          <p:spPr>
            <a:xfrm>
              <a:off x="3023856" y="2732242"/>
              <a:ext cx="915212" cy="915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0" tIns="69850" rIns="69850" bIns="698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5500" kern="1200"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3A8C36-ED05-41A4-A54F-AA9E8A6A8195}"/>
              </a:ext>
            </a:extLst>
          </p:cNvPr>
          <p:cNvSpPr txBox="1"/>
          <p:nvPr/>
        </p:nvSpPr>
        <p:spPr>
          <a:xfrm>
            <a:off x="168813" y="1324653"/>
            <a:ext cx="10241284" cy="52904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0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Perdita di senso, certezze e continuità relazionali e didattiche ( senso di solitudine)</a:t>
            </a:r>
          </a:p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0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Difficoltà familiari ( separazioni  conflittuali , negata o eccessiva spinta all’ emancipazione)</a:t>
            </a:r>
          </a:p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0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Difficoltà esistenziali  ( senso di sé e di valori condivisi)</a:t>
            </a:r>
          </a:p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0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I livelli di ansia generalizzata e scolastica</a:t>
            </a:r>
          </a:p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0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Difficoltà a riconoscere contenere e modulare aspetti emotivi del sé  (chiusura, scoppi di ira, angoscia)</a:t>
            </a:r>
          </a:p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0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Difficoltà legate al timore dell’esclusione e del giudizio degli altri ( tema dei social)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59929F-FEA5-45DB-9074-6F824395CB56}"/>
              </a:ext>
            </a:extLst>
          </p:cNvPr>
          <p:cNvSpPr txBox="1"/>
          <p:nvPr/>
        </p:nvSpPr>
        <p:spPr>
          <a:xfrm>
            <a:off x="1950716" y="30348"/>
            <a:ext cx="8731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>
                <a:latin typeface="Segoe Print" panose="02000600000000000000" pitchFamily="2" charset="0"/>
              </a:rPr>
              <a:t>A scuola al tempo del  Covid aumenta</a:t>
            </a:r>
          </a:p>
        </p:txBody>
      </p:sp>
    </p:spTree>
    <p:extLst>
      <p:ext uri="{BB962C8B-B14F-4D97-AF65-F5344CB8AC3E}">
        <p14:creationId xmlns:p14="http://schemas.microsoft.com/office/powerpoint/2010/main" val="219816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F6D380A0-E80B-43E5-B3A7-AC326D7F0F6C}"/>
              </a:ext>
            </a:extLst>
          </p:cNvPr>
          <p:cNvGrpSpPr/>
          <p:nvPr/>
        </p:nvGrpSpPr>
        <p:grpSpPr>
          <a:xfrm>
            <a:off x="181728" y="0"/>
            <a:ext cx="1390315" cy="1390315"/>
            <a:chOff x="5248654" y="3681"/>
            <a:chExt cx="1390315" cy="1390315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C8625C84-59A4-4FC3-8C6B-1465690B7033}"/>
                </a:ext>
              </a:extLst>
            </p:cNvPr>
            <p:cNvSpPr/>
            <p:nvPr/>
          </p:nvSpPr>
          <p:spPr>
            <a:xfrm>
              <a:off x="5248654" y="3681"/>
              <a:ext cx="1390315" cy="1390315"/>
            </a:xfrm>
            <a:prstGeom prst="ellipse">
              <a:avLst/>
            </a:prstGeom>
            <a:blipFill rotWithShape="0">
              <a:blip r:embed="rId3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e 4">
              <a:extLst>
                <a:ext uri="{FF2B5EF4-FFF2-40B4-BE49-F238E27FC236}">
                  <a16:creationId xmlns:a16="http://schemas.microsoft.com/office/drawing/2014/main" id="{80950552-3D3B-4018-A0A9-301C266E0F39}"/>
                </a:ext>
              </a:extLst>
            </p:cNvPr>
            <p:cNvSpPr txBox="1"/>
            <p:nvPr/>
          </p:nvSpPr>
          <p:spPr>
            <a:xfrm>
              <a:off x="5452261" y="207288"/>
              <a:ext cx="983101" cy="983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930" tIns="74930" rIns="74930" bIns="7493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5900" kern="1200" dirty="0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90DDE7-F2D8-4E20-8E6B-DCB6B20DBC3D}"/>
              </a:ext>
            </a:extLst>
          </p:cNvPr>
          <p:cNvSpPr txBox="1"/>
          <p:nvPr/>
        </p:nvSpPr>
        <p:spPr>
          <a:xfrm>
            <a:off x="3072745" y="135546"/>
            <a:ext cx="8390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latin typeface="Segoe Print" panose="02000600000000000000" pitchFamily="2" charset="0"/>
              </a:rPr>
              <a:t>ACCOGLIENZA- prof.ssa Ostan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E5584FB-2DE4-40C1-BC42-A4367F35B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27" y="3029434"/>
            <a:ext cx="6436198" cy="35815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1423EA-33FF-4C9D-AAC3-3B7C3AC16312}"/>
              </a:ext>
            </a:extLst>
          </p:cNvPr>
          <p:cNvSpPr txBox="1"/>
          <p:nvPr/>
        </p:nvSpPr>
        <p:spPr>
          <a:xfrm>
            <a:off x="1500702" y="843432"/>
            <a:ext cx="846214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Dedicato a  tutti gli studenti delle classi prime e tutti gli studenti delle classi terze dell'indirizzo tecnico.</a:t>
            </a:r>
          </a:p>
          <a:p>
            <a:r>
              <a:rPr lang="it-IT" sz="20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Per favorire la formazione positiva del gruppo-classe e la creazione di una rete di relazioni interpersonali improntate al rispetto, alla fiducia e alla collaborazione nella vita scolastica.</a:t>
            </a:r>
          </a:p>
          <a:p>
            <a:r>
              <a:rPr lang="it-IT" sz="20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E’ stata inserita la figura del tutor di classe.</a:t>
            </a:r>
          </a:p>
        </p:txBody>
      </p:sp>
    </p:spTree>
    <p:extLst>
      <p:ext uri="{BB962C8B-B14F-4D97-AF65-F5344CB8AC3E}">
        <p14:creationId xmlns:p14="http://schemas.microsoft.com/office/powerpoint/2010/main" val="339285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90DDE7-F2D8-4E20-8E6B-DCB6B20DBC3D}"/>
              </a:ext>
            </a:extLst>
          </p:cNvPr>
          <p:cNvSpPr txBox="1"/>
          <p:nvPr/>
        </p:nvSpPr>
        <p:spPr>
          <a:xfrm>
            <a:off x="984738" y="135546"/>
            <a:ext cx="1207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>
                <a:latin typeface="Segoe Print" panose="02000600000000000000" pitchFamily="2" charset="0"/>
              </a:rPr>
              <a:t>PARTECIPAZIONE STUDENTESCA- GOBBO </a:t>
            </a:r>
            <a:r>
              <a:rPr lang="it-IT" sz="4000" b="1" i="1" dirty="0">
                <a:latin typeface="Segoe Print" panose="02000600000000000000" pitchFamily="2" charset="0"/>
              </a:rPr>
              <a:t>_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8E9E11-D8C7-4480-9170-5486DF17B9FF}"/>
              </a:ext>
            </a:extLst>
          </p:cNvPr>
          <p:cNvSpPr txBox="1"/>
          <p:nvPr/>
        </p:nvSpPr>
        <p:spPr>
          <a:xfrm>
            <a:off x="1167618" y="1406769"/>
            <a:ext cx="8412480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21F8794-D502-4896-8F17-61C95EBCF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82" y="843432"/>
            <a:ext cx="10160000" cy="5715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7A058520-8E5E-48FC-856E-DA76BBEF0472}"/>
              </a:ext>
            </a:extLst>
          </p:cNvPr>
          <p:cNvGrpSpPr/>
          <p:nvPr/>
        </p:nvGrpSpPr>
        <p:grpSpPr>
          <a:xfrm>
            <a:off x="0" y="89826"/>
            <a:ext cx="1120494" cy="951677"/>
            <a:chOff x="3060983" y="3756917"/>
            <a:chExt cx="1120494" cy="951677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04E45C3-2D24-4B07-9AA3-9FB51E74A626}"/>
                </a:ext>
              </a:extLst>
            </p:cNvPr>
            <p:cNvSpPr/>
            <p:nvPr/>
          </p:nvSpPr>
          <p:spPr>
            <a:xfrm>
              <a:off x="3060983" y="3756917"/>
              <a:ext cx="1120494" cy="951677"/>
            </a:xfrm>
            <a:prstGeom prst="ellipse">
              <a:avLst/>
            </a:prstGeom>
            <a:blipFill rotWithShape="0">
              <a:blip r:embed="rId4"/>
              <a:srcRect/>
              <a:stretch>
                <a:fillRect l="-35000" r="-3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588DF342-26F4-4FA5-99CD-98014048ED07}"/>
                </a:ext>
              </a:extLst>
            </p:cNvPr>
            <p:cNvSpPr txBox="1"/>
            <p:nvPr/>
          </p:nvSpPr>
          <p:spPr>
            <a:xfrm>
              <a:off x="3225076" y="3896287"/>
              <a:ext cx="792308" cy="672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4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64360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90DDE7-F2D8-4E20-8E6B-DCB6B20DBC3D}"/>
              </a:ext>
            </a:extLst>
          </p:cNvPr>
          <p:cNvSpPr txBox="1"/>
          <p:nvPr/>
        </p:nvSpPr>
        <p:spPr>
          <a:xfrm>
            <a:off x="168812" y="135546"/>
            <a:ext cx="1202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>
                <a:latin typeface="Segoe Print" panose="02000600000000000000" pitchFamily="2" charset="0"/>
              </a:rPr>
              <a:t>PARTECIPAZIONE STUDENTESCA prof. Gobbb0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8E9E11-D8C7-4480-9170-5486DF17B9FF}"/>
              </a:ext>
            </a:extLst>
          </p:cNvPr>
          <p:cNvSpPr txBox="1"/>
          <p:nvPr/>
        </p:nvSpPr>
        <p:spPr>
          <a:xfrm>
            <a:off x="168812" y="843432"/>
            <a:ext cx="9636369" cy="5514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Il progetto prevede la partecipazione attiva degli studenti all’interno e all’esterno dell’Istituto coadiuvando i loro rappresentanti nell’assolvere alla propria funzione.</a:t>
            </a:r>
          </a:p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Mira  a valorizzare ed aiutare gli allievi a prendere coscienza delle proprie responsabilità e  del ruolo attivo che possono assumere all’interno della struttura scolastica</a:t>
            </a:r>
          </a:p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1400" b="1" kern="150" dirty="0">
              <a:solidFill>
                <a:srgbClr val="000000"/>
              </a:solidFill>
              <a:latin typeface="Lucida Bright" panose="02040602050505020304" pitchFamily="18" charset="0"/>
              <a:hlinkClick r:id="rId3"/>
            </a:endParaRPr>
          </a:p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  <a:hlinkClick r:id="rId3"/>
              </a:rPr>
              <a:t>rappresentanti.studenti@maxplanck.edu.it</a:t>
            </a:r>
            <a:endParaRPr lang="it-IT" sz="2400" b="1" kern="15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marL="0" lvl="2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b="1" kern="150" dirty="0">
                <a:solidFill>
                  <a:srgbClr val="000000"/>
                </a:solidFill>
                <a:latin typeface="Lucida Bright" panose="02040602050505020304" pitchFamily="18" charset="0"/>
              </a:rPr>
              <a:t>gobbo.rudy@maxplanck.edu.it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000" b="0" i="0" u="none" strike="noStrike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E920AD7-9913-4DC7-98A7-28E9E2B0FD04}"/>
              </a:ext>
            </a:extLst>
          </p:cNvPr>
          <p:cNvGrpSpPr/>
          <p:nvPr/>
        </p:nvGrpSpPr>
        <p:grpSpPr>
          <a:xfrm>
            <a:off x="7920110" y="4614204"/>
            <a:ext cx="1758461" cy="1743558"/>
            <a:chOff x="3060983" y="3756917"/>
            <a:chExt cx="1120494" cy="951677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D05822EA-AF11-4C84-8CF3-7AC50DC1E39B}"/>
                </a:ext>
              </a:extLst>
            </p:cNvPr>
            <p:cNvSpPr/>
            <p:nvPr/>
          </p:nvSpPr>
          <p:spPr>
            <a:xfrm>
              <a:off x="3060983" y="3756917"/>
              <a:ext cx="1120494" cy="951677"/>
            </a:xfrm>
            <a:prstGeom prst="ellipse">
              <a:avLst/>
            </a:prstGeom>
            <a:blipFill rotWithShape="0">
              <a:blip r:embed="rId4"/>
              <a:srcRect/>
              <a:stretch>
                <a:fillRect l="-35000" r="-3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e 4">
              <a:extLst>
                <a:ext uri="{FF2B5EF4-FFF2-40B4-BE49-F238E27FC236}">
                  <a16:creationId xmlns:a16="http://schemas.microsoft.com/office/drawing/2014/main" id="{CA17D770-CBF2-4A7F-83A2-2C36AC6E0053}"/>
                </a:ext>
              </a:extLst>
            </p:cNvPr>
            <p:cNvSpPr txBox="1"/>
            <p:nvPr/>
          </p:nvSpPr>
          <p:spPr>
            <a:xfrm>
              <a:off x="3225076" y="3896287"/>
              <a:ext cx="792308" cy="672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4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7618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o Illustrazioni e vettori stock - iStock">
            <a:extLst>
              <a:ext uri="{FF2B5EF4-FFF2-40B4-BE49-F238E27FC236}">
                <a16:creationId xmlns:a16="http://schemas.microsoft.com/office/drawing/2014/main" id="{C749BDC1-8595-4C40-BD2E-0D948B5C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90DDE7-F2D8-4E20-8E6B-DCB6B20DBC3D}"/>
              </a:ext>
            </a:extLst>
          </p:cNvPr>
          <p:cNvSpPr txBox="1"/>
          <p:nvPr/>
        </p:nvSpPr>
        <p:spPr>
          <a:xfrm>
            <a:off x="1575581" y="135546"/>
            <a:ext cx="991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latin typeface="Segoe Print" panose="02000600000000000000" pitchFamily="2" charset="0"/>
              </a:rPr>
              <a:t>ED. ALLA SALUTE –prof.ssa </a:t>
            </a:r>
            <a:r>
              <a:rPr lang="it-IT" sz="4000" b="1" i="1" dirty="0" err="1">
                <a:latin typeface="Segoe Print" panose="02000600000000000000" pitchFamily="2" charset="0"/>
              </a:rPr>
              <a:t>Becnze</a:t>
            </a:r>
            <a:endParaRPr lang="it-IT" sz="4000" b="1" i="1" dirty="0">
              <a:latin typeface="Segoe Print" panose="02000600000000000000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8E9E11-D8C7-4480-9170-5486DF17B9FF}"/>
              </a:ext>
            </a:extLst>
          </p:cNvPr>
          <p:cNvSpPr txBox="1"/>
          <p:nvPr/>
        </p:nvSpPr>
        <p:spPr>
          <a:xfrm>
            <a:off x="1167618" y="1406769"/>
            <a:ext cx="8412480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it-IT" dirty="0"/>
          </a:p>
        </p:txBody>
      </p:sp>
      <p:graphicFrame>
        <p:nvGraphicFramePr>
          <p:cNvPr id="5" name="Segnaposto contenuto 3">
            <a:extLst>
              <a:ext uri="{FF2B5EF4-FFF2-40B4-BE49-F238E27FC236}">
                <a16:creationId xmlns:a16="http://schemas.microsoft.com/office/drawing/2014/main" id="{709DF0FD-072C-4332-AF37-88146C2BF5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88D96003-99C0-4F4D-A5E1-12651E7654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8" y="40378"/>
            <a:ext cx="1655758" cy="16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274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872</Words>
  <Application>Microsoft Office PowerPoint</Application>
  <PresentationFormat>Widescreen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Bahnschrift SemiBold</vt:lpstr>
      <vt:lpstr>Calibri</vt:lpstr>
      <vt:lpstr>Calibri Light</vt:lpstr>
      <vt:lpstr>Lucida Bright</vt:lpstr>
      <vt:lpstr>Segoe Print</vt:lpstr>
      <vt:lpstr>Times New Roman</vt:lpstr>
      <vt:lpstr>Tema di Office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sonia callegher</dc:creator>
  <cp:lastModifiedBy>sonia callegher</cp:lastModifiedBy>
  <cp:revision>41</cp:revision>
  <dcterms:created xsi:type="dcterms:W3CDTF">2021-06-11T14:54:51Z</dcterms:created>
  <dcterms:modified xsi:type="dcterms:W3CDTF">2021-11-10T16:54:09Z</dcterms:modified>
</cp:coreProperties>
</file>